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1" r:id="rId2"/>
    <p:sldMasterId id="2147483673" r:id="rId3"/>
  </p:sldMasterIdLst>
  <p:notesMasterIdLst>
    <p:notesMasterId r:id="rId22"/>
  </p:notesMasterIdLst>
  <p:sldIdLst>
    <p:sldId id="344" r:id="rId4"/>
    <p:sldId id="356" r:id="rId5"/>
    <p:sldId id="347" r:id="rId6"/>
    <p:sldId id="343" r:id="rId7"/>
    <p:sldId id="354" r:id="rId8"/>
    <p:sldId id="355" r:id="rId9"/>
    <p:sldId id="362" r:id="rId10"/>
    <p:sldId id="357" r:id="rId11"/>
    <p:sldId id="359" r:id="rId12"/>
    <p:sldId id="358" r:id="rId13"/>
    <p:sldId id="360" r:id="rId14"/>
    <p:sldId id="361" r:id="rId15"/>
    <p:sldId id="363" r:id="rId16"/>
    <p:sldId id="364" r:id="rId17"/>
    <p:sldId id="365" r:id="rId18"/>
    <p:sldId id="366" r:id="rId19"/>
    <p:sldId id="367" r:id="rId20"/>
    <p:sldId id="368"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A8AE2"/>
    <a:srgbClr val="8AE28A"/>
    <a:srgbClr val="75DD7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20" autoAdjust="0"/>
    <p:restoredTop sz="94660"/>
  </p:normalViewPr>
  <p:slideViewPr>
    <p:cSldViewPr snapToGrid="0" showGuides="1">
      <p:cViewPr>
        <p:scale>
          <a:sx n="50" d="100"/>
          <a:sy n="50" d="100"/>
        </p:scale>
        <p:origin x="1829" y="65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ss Collins" userId="e649f860-d1d7-43e6-b69e-39b07efb2995" providerId="ADAL" clId="{699A0BDD-CF28-4C9C-9D59-ED77779C1C6F}"/>
    <pc:docChg chg="undo custSel delSld modSld">
      <pc:chgData name="Miss Collins" userId="e649f860-d1d7-43e6-b69e-39b07efb2995" providerId="ADAL" clId="{699A0BDD-CF28-4C9C-9D59-ED77779C1C6F}" dt="2023-09-07T11:33:50.731" v="787" actId="1076"/>
      <pc:docMkLst>
        <pc:docMk/>
      </pc:docMkLst>
      <pc:sldChg chg="delSp modSp mod delAnim">
        <pc:chgData name="Miss Collins" userId="e649f860-d1d7-43e6-b69e-39b07efb2995" providerId="ADAL" clId="{699A0BDD-CF28-4C9C-9D59-ED77779C1C6F}" dt="2023-09-07T11:33:50.731" v="787" actId="1076"/>
        <pc:sldMkLst>
          <pc:docMk/>
          <pc:sldMk cId="1874815660" sldId="343"/>
        </pc:sldMkLst>
        <pc:spChg chg="mod">
          <ac:chgData name="Miss Collins" userId="e649f860-d1d7-43e6-b69e-39b07efb2995" providerId="ADAL" clId="{699A0BDD-CF28-4C9C-9D59-ED77779C1C6F}" dt="2023-09-07T11:29:32.141" v="205" actId="20577"/>
          <ac:spMkLst>
            <pc:docMk/>
            <pc:sldMk cId="1874815660" sldId="343"/>
            <ac:spMk id="20" creationId="{8D6579FB-80AA-4EBF-AE14-BA4BC4C2CF12}"/>
          </ac:spMkLst>
        </pc:spChg>
        <pc:spChg chg="mod">
          <ac:chgData name="Miss Collins" userId="e649f860-d1d7-43e6-b69e-39b07efb2995" providerId="ADAL" clId="{699A0BDD-CF28-4C9C-9D59-ED77779C1C6F}" dt="2023-09-07T11:27:40.327" v="190" actId="20577"/>
          <ac:spMkLst>
            <pc:docMk/>
            <pc:sldMk cId="1874815660" sldId="343"/>
            <ac:spMk id="42" creationId="{2C09A4BB-21BE-4807-BBC3-A63AB2E37DF9}"/>
          </ac:spMkLst>
        </pc:spChg>
        <pc:spChg chg="mod">
          <ac:chgData name="Miss Collins" userId="e649f860-d1d7-43e6-b69e-39b07efb2995" providerId="ADAL" clId="{699A0BDD-CF28-4C9C-9D59-ED77779C1C6F}" dt="2023-09-07T11:27:52.124" v="192"/>
          <ac:spMkLst>
            <pc:docMk/>
            <pc:sldMk cId="1874815660" sldId="343"/>
            <ac:spMk id="44" creationId="{E60EDFEA-B1DA-49EC-9AB6-DDE9A71D1F9B}"/>
          </ac:spMkLst>
        </pc:spChg>
        <pc:spChg chg="mod">
          <ac:chgData name="Miss Collins" userId="e649f860-d1d7-43e6-b69e-39b07efb2995" providerId="ADAL" clId="{699A0BDD-CF28-4C9C-9D59-ED77779C1C6F}" dt="2023-09-07T11:28:04.061" v="194"/>
          <ac:spMkLst>
            <pc:docMk/>
            <pc:sldMk cId="1874815660" sldId="343"/>
            <ac:spMk id="45" creationId="{A70668BA-C544-461B-BB79-3E34E0456D7F}"/>
          </ac:spMkLst>
        </pc:spChg>
        <pc:spChg chg="del">
          <ac:chgData name="Miss Collins" userId="e649f860-d1d7-43e6-b69e-39b07efb2995" providerId="ADAL" clId="{699A0BDD-CF28-4C9C-9D59-ED77779C1C6F}" dt="2023-09-07T11:29:50.641" v="209" actId="478"/>
          <ac:spMkLst>
            <pc:docMk/>
            <pc:sldMk cId="1874815660" sldId="343"/>
            <ac:spMk id="54" creationId="{8BF791A1-F8C8-4F10-98A0-DCA148FBF9BC}"/>
          </ac:spMkLst>
        </pc:spChg>
        <pc:spChg chg="mod">
          <ac:chgData name="Miss Collins" userId="e649f860-d1d7-43e6-b69e-39b07efb2995" providerId="ADAL" clId="{699A0BDD-CF28-4C9C-9D59-ED77779C1C6F}" dt="2023-09-07T11:29:49.829" v="208" actId="6549"/>
          <ac:spMkLst>
            <pc:docMk/>
            <pc:sldMk cId="1874815660" sldId="343"/>
            <ac:spMk id="55" creationId="{571189E6-6D5B-4ADE-8E80-2E647FC188E5}"/>
          </ac:spMkLst>
        </pc:spChg>
        <pc:spChg chg="mod">
          <ac:chgData name="Miss Collins" userId="e649f860-d1d7-43e6-b69e-39b07efb2995" providerId="ADAL" clId="{699A0BDD-CF28-4C9C-9D59-ED77779C1C6F}" dt="2023-09-07T11:27:48.030" v="191" actId="21"/>
          <ac:spMkLst>
            <pc:docMk/>
            <pc:sldMk cId="1874815660" sldId="343"/>
            <ac:spMk id="57" creationId="{AA562870-AAC7-4466-960F-592E1409CBCC}"/>
          </ac:spMkLst>
        </pc:spChg>
        <pc:spChg chg="mod">
          <ac:chgData name="Miss Collins" userId="e649f860-d1d7-43e6-b69e-39b07efb2995" providerId="ADAL" clId="{699A0BDD-CF28-4C9C-9D59-ED77779C1C6F}" dt="2023-09-07T11:27:59.514" v="193" actId="21"/>
          <ac:spMkLst>
            <pc:docMk/>
            <pc:sldMk cId="1874815660" sldId="343"/>
            <ac:spMk id="58" creationId="{0DD333C7-6E94-4594-A56C-3AE959C9156A}"/>
          </ac:spMkLst>
        </pc:spChg>
        <pc:spChg chg="mod">
          <ac:chgData name="Miss Collins" userId="e649f860-d1d7-43e6-b69e-39b07efb2995" providerId="ADAL" clId="{699A0BDD-CF28-4C9C-9D59-ED77779C1C6F}" dt="2023-09-07T11:30:00.579" v="213" actId="20577"/>
          <ac:spMkLst>
            <pc:docMk/>
            <pc:sldMk cId="1874815660" sldId="343"/>
            <ac:spMk id="67" creationId="{B35A15A7-1690-4255-9474-492A0DCD151E}"/>
          </ac:spMkLst>
        </pc:spChg>
        <pc:spChg chg="mod">
          <ac:chgData name="Miss Collins" userId="e649f860-d1d7-43e6-b69e-39b07efb2995" providerId="ADAL" clId="{699A0BDD-CF28-4C9C-9D59-ED77779C1C6F}" dt="2023-09-07T11:33:50.731" v="787" actId="1076"/>
          <ac:spMkLst>
            <pc:docMk/>
            <pc:sldMk cId="1874815660" sldId="343"/>
            <ac:spMk id="69" creationId="{C897B67A-114B-4B4A-8348-4B01A3BF569D}"/>
          </ac:spMkLst>
        </pc:spChg>
        <pc:spChg chg="mod">
          <ac:chgData name="Miss Collins" userId="e649f860-d1d7-43e6-b69e-39b07efb2995" providerId="ADAL" clId="{699A0BDD-CF28-4C9C-9D59-ED77779C1C6F}" dt="2023-09-07T11:33:28.420" v="786" actId="20577"/>
          <ac:spMkLst>
            <pc:docMk/>
            <pc:sldMk cId="1874815660" sldId="343"/>
            <ac:spMk id="70" creationId="{41F64FA9-2F52-4942-83BC-4451AEA8DDB4}"/>
          </ac:spMkLst>
        </pc:spChg>
        <pc:grpChg chg="del">
          <ac:chgData name="Miss Collins" userId="e649f860-d1d7-43e6-b69e-39b07efb2995" providerId="ADAL" clId="{699A0BDD-CF28-4C9C-9D59-ED77779C1C6F}" dt="2023-09-07T11:29:46.063" v="207" actId="478"/>
          <ac:grpSpMkLst>
            <pc:docMk/>
            <pc:sldMk cId="1874815660" sldId="343"/>
            <ac:grpSpMk id="2" creationId="{36398E85-376C-4272-865D-2E21EF06B038}"/>
          </ac:grpSpMkLst>
        </pc:grpChg>
        <pc:grpChg chg="del">
          <ac:chgData name="Miss Collins" userId="e649f860-d1d7-43e6-b69e-39b07efb2995" providerId="ADAL" clId="{699A0BDD-CF28-4C9C-9D59-ED77779C1C6F}" dt="2023-09-07T11:29:43.172" v="206" actId="478"/>
          <ac:grpSpMkLst>
            <pc:docMk/>
            <pc:sldMk cId="1874815660" sldId="343"/>
            <ac:grpSpMk id="47" creationId="{968EC539-1846-4486-9A11-E273253BED4C}"/>
          </ac:grpSpMkLst>
        </pc:grpChg>
        <pc:grpChg chg="del">
          <ac:chgData name="Miss Collins" userId="e649f860-d1d7-43e6-b69e-39b07efb2995" providerId="ADAL" clId="{699A0BDD-CF28-4C9C-9D59-ED77779C1C6F}" dt="2023-09-07T11:29:53.688" v="210" actId="478"/>
          <ac:grpSpMkLst>
            <pc:docMk/>
            <pc:sldMk cId="1874815660" sldId="343"/>
            <ac:grpSpMk id="59" creationId="{0BEE73F8-5CCD-4DD1-80B4-23566F0FBCA0}"/>
          </ac:grpSpMkLst>
        </pc:grpChg>
        <pc:grpChg chg="mod">
          <ac:chgData name="Miss Collins" userId="e649f860-d1d7-43e6-b69e-39b07efb2995" providerId="ADAL" clId="{699A0BDD-CF28-4C9C-9D59-ED77779C1C6F}" dt="2023-09-07T11:30:14.892" v="245" actId="14100"/>
          <ac:grpSpMkLst>
            <pc:docMk/>
            <pc:sldMk cId="1874815660" sldId="343"/>
            <ac:grpSpMk id="65" creationId="{1BC93A32-3FEE-4146-A477-853EE2460B30}"/>
          </ac:grpSpMkLst>
        </pc:grpChg>
      </pc:sldChg>
      <pc:sldChg chg="addSp delSp modSp mod">
        <pc:chgData name="Miss Collins" userId="e649f860-d1d7-43e6-b69e-39b07efb2995" providerId="ADAL" clId="{699A0BDD-CF28-4C9C-9D59-ED77779C1C6F}" dt="2023-09-07T11:22:23.421" v="117" actId="207"/>
        <pc:sldMkLst>
          <pc:docMk/>
          <pc:sldMk cId="3487259170" sldId="356"/>
        </pc:sldMkLst>
        <pc:spChg chg="add mod">
          <ac:chgData name="Miss Collins" userId="e649f860-d1d7-43e6-b69e-39b07efb2995" providerId="ADAL" clId="{699A0BDD-CF28-4C9C-9D59-ED77779C1C6F}" dt="2023-09-07T11:22:23.421" v="117" actId="207"/>
          <ac:spMkLst>
            <pc:docMk/>
            <pc:sldMk cId="3487259170" sldId="356"/>
            <ac:spMk id="5" creationId="{E2515589-EC70-F62A-31DD-C585126FF970}"/>
          </ac:spMkLst>
        </pc:spChg>
        <pc:spChg chg="mod">
          <ac:chgData name="Miss Collins" userId="e649f860-d1d7-43e6-b69e-39b07efb2995" providerId="ADAL" clId="{699A0BDD-CF28-4C9C-9D59-ED77779C1C6F}" dt="2023-09-07T11:20:27.687" v="20" actId="20577"/>
          <ac:spMkLst>
            <pc:docMk/>
            <pc:sldMk cId="3487259170" sldId="356"/>
            <ac:spMk id="37" creationId="{00741F9D-2E98-1068-2504-EE7AD9D56FCA}"/>
          </ac:spMkLst>
        </pc:spChg>
        <pc:spChg chg="mod">
          <ac:chgData name="Miss Collins" userId="e649f860-d1d7-43e6-b69e-39b07efb2995" providerId="ADAL" clId="{699A0BDD-CF28-4C9C-9D59-ED77779C1C6F}" dt="2023-09-07T11:20:31.969" v="21" actId="1076"/>
          <ac:spMkLst>
            <pc:docMk/>
            <pc:sldMk cId="3487259170" sldId="356"/>
            <ac:spMk id="39" creationId="{5A8938D1-52E2-15B5-40F6-398BCF108A41}"/>
          </ac:spMkLst>
        </pc:spChg>
        <pc:spChg chg="mod">
          <ac:chgData name="Miss Collins" userId="e649f860-d1d7-43e6-b69e-39b07efb2995" providerId="ADAL" clId="{699A0BDD-CF28-4C9C-9D59-ED77779C1C6F}" dt="2023-09-07T11:21:00.611" v="53" actId="1076"/>
          <ac:spMkLst>
            <pc:docMk/>
            <pc:sldMk cId="3487259170" sldId="356"/>
            <ac:spMk id="74" creationId="{E26C9479-5A30-92BA-AC82-3E8135168C64}"/>
          </ac:spMkLst>
        </pc:spChg>
        <pc:spChg chg="mod">
          <ac:chgData name="Miss Collins" userId="e649f860-d1d7-43e6-b69e-39b07efb2995" providerId="ADAL" clId="{699A0BDD-CF28-4C9C-9D59-ED77779C1C6F}" dt="2023-09-07T11:21:05.361" v="54" actId="1076"/>
          <ac:spMkLst>
            <pc:docMk/>
            <pc:sldMk cId="3487259170" sldId="356"/>
            <ac:spMk id="75" creationId="{52E01F51-C9EF-7DC4-361C-3621E86BBBAF}"/>
          </ac:spMkLst>
        </pc:spChg>
        <pc:picChg chg="del">
          <ac:chgData name="Miss Collins" userId="e649f860-d1d7-43e6-b69e-39b07efb2995" providerId="ADAL" clId="{699A0BDD-CF28-4C9C-9D59-ED77779C1C6F}" dt="2023-09-07T11:20:08.467" v="0" actId="478"/>
          <ac:picMkLst>
            <pc:docMk/>
            <pc:sldMk cId="3487259170" sldId="356"/>
            <ac:picMk id="3" creationId="{34F32C26-66C6-BA97-20FB-89E64D60AE11}"/>
          </ac:picMkLst>
        </pc:picChg>
        <pc:picChg chg="add del mod">
          <ac:chgData name="Miss Collins" userId="e649f860-d1d7-43e6-b69e-39b07efb2995" providerId="ADAL" clId="{699A0BDD-CF28-4C9C-9D59-ED77779C1C6F}" dt="2023-09-07T11:21:37.799" v="59" actId="478"/>
          <ac:picMkLst>
            <pc:docMk/>
            <pc:sldMk cId="3487259170" sldId="356"/>
            <ac:picMk id="4" creationId="{0D052751-1905-B70E-6239-C6B5792D3552}"/>
          </ac:picMkLst>
        </pc:picChg>
        <pc:picChg chg="del">
          <ac:chgData name="Miss Collins" userId="e649f860-d1d7-43e6-b69e-39b07efb2995" providerId="ADAL" clId="{699A0BDD-CF28-4C9C-9D59-ED77779C1C6F}" dt="2023-09-07T11:20:10.217" v="1" actId="478"/>
          <ac:picMkLst>
            <pc:docMk/>
            <pc:sldMk cId="3487259170" sldId="356"/>
            <ac:picMk id="34" creationId="{B5FF770F-D0B7-190C-4FB9-E0AC07B35D11}"/>
          </ac:picMkLst>
        </pc:picChg>
      </pc:sldChg>
      <pc:sldChg chg="modSp mod">
        <pc:chgData name="Miss Collins" userId="e649f860-d1d7-43e6-b69e-39b07efb2995" providerId="ADAL" clId="{699A0BDD-CF28-4C9C-9D59-ED77779C1C6F}" dt="2023-09-07T11:23:34.036" v="151" actId="20577"/>
        <pc:sldMkLst>
          <pc:docMk/>
          <pc:sldMk cId="2218607308" sldId="362"/>
        </pc:sldMkLst>
        <pc:spChg chg="mod">
          <ac:chgData name="Miss Collins" userId="e649f860-d1d7-43e6-b69e-39b07efb2995" providerId="ADAL" clId="{699A0BDD-CF28-4C9C-9D59-ED77779C1C6F}" dt="2023-09-07T11:23:34.036" v="151" actId="20577"/>
          <ac:spMkLst>
            <pc:docMk/>
            <pc:sldMk cId="2218607308" sldId="362"/>
            <ac:spMk id="4" creationId="{EE043786-9CF7-F85A-B4B8-6F8EEAE374A0}"/>
          </ac:spMkLst>
        </pc:spChg>
      </pc:sldChg>
      <pc:sldChg chg="modSp mod">
        <pc:chgData name="Miss Collins" userId="e649f860-d1d7-43e6-b69e-39b07efb2995" providerId="ADAL" clId="{699A0BDD-CF28-4C9C-9D59-ED77779C1C6F}" dt="2023-09-07T11:26:13.561" v="168" actId="20577"/>
        <pc:sldMkLst>
          <pc:docMk/>
          <pc:sldMk cId="3079283874" sldId="364"/>
        </pc:sldMkLst>
        <pc:spChg chg="mod">
          <ac:chgData name="Miss Collins" userId="e649f860-d1d7-43e6-b69e-39b07efb2995" providerId="ADAL" clId="{699A0BDD-CF28-4C9C-9D59-ED77779C1C6F}" dt="2023-09-07T11:26:13.561" v="168" actId="20577"/>
          <ac:spMkLst>
            <pc:docMk/>
            <pc:sldMk cId="3079283874" sldId="364"/>
            <ac:spMk id="4" creationId="{56103980-1C0A-42FB-A6A8-22E664322B67}"/>
          </ac:spMkLst>
        </pc:spChg>
      </pc:sldChg>
      <pc:sldChg chg="modSp mod">
        <pc:chgData name="Miss Collins" userId="e649f860-d1d7-43e6-b69e-39b07efb2995" providerId="ADAL" clId="{699A0BDD-CF28-4C9C-9D59-ED77779C1C6F}" dt="2023-09-07T11:26:36.279" v="182" actId="20577"/>
        <pc:sldMkLst>
          <pc:docMk/>
          <pc:sldMk cId="2197165395" sldId="366"/>
        </pc:sldMkLst>
        <pc:spChg chg="mod">
          <ac:chgData name="Miss Collins" userId="e649f860-d1d7-43e6-b69e-39b07efb2995" providerId="ADAL" clId="{699A0BDD-CF28-4C9C-9D59-ED77779C1C6F}" dt="2023-09-07T11:26:36.279" v="182" actId="20577"/>
          <ac:spMkLst>
            <pc:docMk/>
            <pc:sldMk cId="2197165395" sldId="366"/>
            <ac:spMk id="4" creationId="{B682037D-DBCA-A904-1331-EB896864AF1A}"/>
          </ac:spMkLst>
        </pc:spChg>
      </pc:sldChg>
      <pc:sldChg chg="modSp mod">
        <pc:chgData name="Miss Collins" userId="e649f860-d1d7-43e6-b69e-39b07efb2995" providerId="ADAL" clId="{699A0BDD-CF28-4C9C-9D59-ED77779C1C6F}" dt="2023-09-07T11:26:53.951" v="188" actId="20577"/>
        <pc:sldMkLst>
          <pc:docMk/>
          <pc:sldMk cId="3808120441" sldId="367"/>
        </pc:sldMkLst>
        <pc:spChg chg="mod">
          <ac:chgData name="Miss Collins" userId="e649f860-d1d7-43e6-b69e-39b07efb2995" providerId="ADAL" clId="{699A0BDD-CF28-4C9C-9D59-ED77779C1C6F}" dt="2023-09-07T11:26:53.951" v="188" actId="20577"/>
          <ac:spMkLst>
            <pc:docMk/>
            <pc:sldMk cId="3808120441" sldId="367"/>
            <ac:spMk id="3" creationId="{41432538-67AF-30B0-637F-C3AF3360359F}"/>
          </ac:spMkLst>
        </pc:spChg>
      </pc:sldChg>
      <pc:sldChg chg="del">
        <pc:chgData name="Miss Collins" userId="e649f860-d1d7-43e6-b69e-39b07efb2995" providerId="ADAL" clId="{699A0BDD-CF28-4C9C-9D59-ED77779C1C6F}" dt="2023-09-07T11:23:49.046" v="152" actId="47"/>
        <pc:sldMkLst>
          <pc:docMk/>
          <pc:sldMk cId="3381286681" sldId="369"/>
        </pc:sldMkLst>
      </pc:sldChg>
    </pc:docChg>
  </pc:docChgLst>
  <pc:docChgLst>
    <pc:chgData name="Miss Collins" userId="e649f860-d1d7-43e6-b69e-39b07efb2995" providerId="ADAL" clId="{24445988-4EE9-4185-9983-F7435618BF31}"/>
    <pc:docChg chg="undo custSel modSld">
      <pc:chgData name="Miss Collins" userId="e649f860-d1d7-43e6-b69e-39b07efb2995" providerId="ADAL" clId="{24445988-4EE9-4185-9983-F7435618BF31}" dt="2023-10-31T09:13:17.847" v="749" actId="20577"/>
      <pc:docMkLst>
        <pc:docMk/>
      </pc:docMkLst>
      <pc:sldChg chg="modSp mod">
        <pc:chgData name="Miss Collins" userId="e649f860-d1d7-43e6-b69e-39b07efb2995" providerId="ADAL" clId="{24445988-4EE9-4185-9983-F7435618BF31}" dt="2023-10-31T09:04:31.303" v="60" actId="20577"/>
        <pc:sldMkLst>
          <pc:docMk/>
          <pc:sldMk cId="1874815660" sldId="343"/>
        </pc:sldMkLst>
        <pc:spChg chg="mod">
          <ac:chgData name="Miss Collins" userId="e649f860-d1d7-43e6-b69e-39b07efb2995" providerId="ADAL" clId="{24445988-4EE9-4185-9983-F7435618BF31}" dt="2023-10-31T09:03:36.082" v="13" actId="1076"/>
          <ac:spMkLst>
            <pc:docMk/>
            <pc:sldMk cId="1874815660" sldId="343"/>
            <ac:spMk id="69" creationId="{C897B67A-114B-4B4A-8348-4B01A3BF569D}"/>
          </ac:spMkLst>
        </pc:spChg>
        <pc:spChg chg="mod">
          <ac:chgData name="Miss Collins" userId="e649f860-d1d7-43e6-b69e-39b07efb2995" providerId="ADAL" clId="{24445988-4EE9-4185-9983-F7435618BF31}" dt="2023-10-31T09:04:31.303" v="60" actId="20577"/>
          <ac:spMkLst>
            <pc:docMk/>
            <pc:sldMk cId="1874815660" sldId="343"/>
            <ac:spMk id="70" creationId="{41F64FA9-2F52-4942-83BC-4451AEA8DDB4}"/>
          </ac:spMkLst>
        </pc:spChg>
        <pc:grpChg chg="mod">
          <ac:chgData name="Miss Collins" userId="e649f860-d1d7-43e6-b69e-39b07efb2995" providerId="ADAL" clId="{24445988-4EE9-4185-9983-F7435618BF31}" dt="2023-10-31T09:03:24.858" v="11" actId="14100"/>
          <ac:grpSpMkLst>
            <pc:docMk/>
            <pc:sldMk cId="1874815660" sldId="343"/>
            <ac:grpSpMk id="65" creationId="{1BC93A32-3FEE-4146-A477-853EE2460B30}"/>
          </ac:grpSpMkLst>
        </pc:grpChg>
      </pc:sldChg>
      <pc:sldChg chg="modSp mod">
        <pc:chgData name="Miss Collins" userId="e649f860-d1d7-43e6-b69e-39b07efb2995" providerId="ADAL" clId="{24445988-4EE9-4185-9983-F7435618BF31}" dt="2023-10-31T09:11:07.516" v="666" actId="20577"/>
        <pc:sldMkLst>
          <pc:docMk/>
          <pc:sldMk cId="2714252287" sldId="358"/>
        </pc:sldMkLst>
        <pc:spChg chg="mod">
          <ac:chgData name="Miss Collins" userId="e649f860-d1d7-43e6-b69e-39b07efb2995" providerId="ADAL" clId="{24445988-4EE9-4185-9983-F7435618BF31}" dt="2023-10-31T09:11:07.516" v="666" actId="20577"/>
          <ac:spMkLst>
            <pc:docMk/>
            <pc:sldMk cId="2714252287" sldId="358"/>
            <ac:spMk id="4" creationId="{194042BC-D674-2E4E-4F0D-C3F466A1131B}"/>
          </ac:spMkLst>
        </pc:spChg>
      </pc:sldChg>
      <pc:sldChg chg="modSp mod">
        <pc:chgData name="Miss Collins" userId="e649f860-d1d7-43e6-b69e-39b07efb2995" providerId="ADAL" clId="{24445988-4EE9-4185-9983-F7435618BF31}" dt="2023-10-31T09:12:41.529" v="748" actId="20577"/>
        <pc:sldMkLst>
          <pc:docMk/>
          <pc:sldMk cId="2059778076" sldId="360"/>
        </pc:sldMkLst>
        <pc:spChg chg="mod">
          <ac:chgData name="Miss Collins" userId="e649f860-d1d7-43e6-b69e-39b07efb2995" providerId="ADAL" clId="{24445988-4EE9-4185-9983-F7435618BF31}" dt="2023-10-31T09:12:41.529" v="748" actId="20577"/>
          <ac:spMkLst>
            <pc:docMk/>
            <pc:sldMk cId="2059778076" sldId="360"/>
            <ac:spMk id="4" creationId="{1C37E646-BAE6-6FBC-8FBD-E7ACE609BBB3}"/>
          </ac:spMkLst>
        </pc:spChg>
      </pc:sldChg>
      <pc:sldChg chg="modSp mod">
        <pc:chgData name="Miss Collins" userId="e649f860-d1d7-43e6-b69e-39b07efb2995" providerId="ADAL" clId="{24445988-4EE9-4185-9983-F7435618BF31}" dt="2023-10-31T09:05:53.704" v="82" actId="20577"/>
        <pc:sldMkLst>
          <pc:docMk/>
          <pc:sldMk cId="2218607308" sldId="362"/>
        </pc:sldMkLst>
        <pc:spChg chg="mod">
          <ac:chgData name="Miss Collins" userId="e649f860-d1d7-43e6-b69e-39b07efb2995" providerId="ADAL" clId="{24445988-4EE9-4185-9983-F7435618BF31}" dt="2023-10-31T09:05:53.704" v="82" actId="20577"/>
          <ac:spMkLst>
            <pc:docMk/>
            <pc:sldMk cId="2218607308" sldId="362"/>
            <ac:spMk id="4" creationId="{EE043786-9CF7-F85A-B4B8-6F8EEAE374A0}"/>
          </ac:spMkLst>
        </pc:spChg>
      </pc:sldChg>
      <pc:sldChg chg="modSp mod">
        <pc:chgData name="Miss Collins" userId="e649f860-d1d7-43e6-b69e-39b07efb2995" providerId="ADAL" clId="{24445988-4EE9-4185-9983-F7435618BF31}" dt="2023-10-31T09:13:17.847" v="749" actId="20577"/>
        <pc:sldMkLst>
          <pc:docMk/>
          <pc:sldMk cId="1458138594" sldId="368"/>
        </pc:sldMkLst>
        <pc:spChg chg="mod">
          <ac:chgData name="Miss Collins" userId="e649f860-d1d7-43e6-b69e-39b07efb2995" providerId="ADAL" clId="{24445988-4EE9-4185-9983-F7435618BF31}" dt="2023-10-31T09:13:17.847" v="749" actId="20577"/>
          <ac:spMkLst>
            <pc:docMk/>
            <pc:sldMk cId="1458138594" sldId="368"/>
            <ac:spMk id="3" creationId="{0C4764F2-6231-86D2-F19E-23B1567C103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AAF045-FEF6-43EA-9CDC-C84FC3F85E9C}" type="datetimeFigureOut">
              <a:rPr lang="en-US" smtClean="0"/>
              <a:t>10/31/2023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2F1279-6CE4-4169-83D3-4483097B6907}" type="slidenum">
              <a:rPr lang="en-US" smtClean="0"/>
              <a:t>‹#›</a:t>
            </a:fld>
            <a:endParaRPr lang="en-US"/>
          </a:p>
        </p:txBody>
      </p:sp>
    </p:spTree>
    <p:extLst>
      <p:ext uri="{BB962C8B-B14F-4D97-AF65-F5344CB8AC3E}">
        <p14:creationId xmlns:p14="http://schemas.microsoft.com/office/powerpoint/2010/main" val="14055899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47691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8_Contents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92667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_Contents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486846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2_Contents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45574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4_Contents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63662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6_Contents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48309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7_Contents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796040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NG sets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323529" y="332482"/>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PNG &amp; Shapes Layout</a:t>
            </a:r>
          </a:p>
        </p:txBody>
      </p:sp>
    </p:spTree>
    <p:extLst>
      <p:ext uri="{BB962C8B-B14F-4D97-AF65-F5344CB8AC3E}">
        <p14:creationId xmlns:p14="http://schemas.microsoft.com/office/powerpoint/2010/main" val="24463927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Icon sets layout">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323529" y="123478"/>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Icon Sets Layout</a:t>
            </a:r>
          </a:p>
        </p:txBody>
      </p:sp>
      <p:sp>
        <p:nvSpPr>
          <p:cNvPr id="3" name="Rounded Rectangle 2"/>
          <p:cNvSpPr/>
          <p:nvPr userDrawn="1"/>
        </p:nvSpPr>
        <p:spPr>
          <a:xfrm>
            <a:off x="354010" y="1131591"/>
            <a:ext cx="3560767" cy="5402561"/>
          </a:xfrm>
          <a:prstGeom prst="roundRect">
            <a:avLst>
              <a:gd name="adj" fmla="val 3968"/>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1"/>
          </a:p>
        </p:txBody>
      </p:sp>
      <p:sp>
        <p:nvSpPr>
          <p:cNvPr id="4" name="Rounded Rectangle 3"/>
          <p:cNvSpPr/>
          <p:nvPr userDrawn="1"/>
        </p:nvSpPr>
        <p:spPr>
          <a:xfrm>
            <a:off x="531933" y="1347500"/>
            <a:ext cx="153868" cy="5015200"/>
          </a:xfrm>
          <a:prstGeom prst="roundRect">
            <a:avLst>
              <a:gd name="adj" fmla="val 50000"/>
            </a:avLst>
          </a:prstGeom>
          <a:solidFill>
            <a:schemeClr val="bg1">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1">
              <a:solidFill>
                <a:schemeClr val="bg1"/>
              </a:solidFill>
            </a:endParaRPr>
          </a:p>
        </p:txBody>
      </p:sp>
      <p:sp>
        <p:nvSpPr>
          <p:cNvPr id="5" name="Half Frame 4"/>
          <p:cNvSpPr/>
          <p:nvPr userDrawn="1"/>
        </p:nvSpPr>
        <p:spPr>
          <a:xfrm rot="5400000">
            <a:off x="3057177" y="1276653"/>
            <a:ext cx="685849" cy="685148"/>
          </a:xfrm>
          <a:prstGeom prst="halfFrame">
            <a:avLst>
              <a:gd name="adj1" fmla="val 23728"/>
              <a:gd name="adj2" fmla="val 24642"/>
            </a:avLst>
          </a:prstGeom>
          <a:solidFill>
            <a:schemeClr val="bg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1">
              <a:solidFill>
                <a:schemeClr val="tx1">
                  <a:lumMod val="85000"/>
                  <a:lumOff val="15000"/>
                </a:schemeClr>
              </a:solidFill>
            </a:endParaRPr>
          </a:p>
        </p:txBody>
      </p:sp>
      <p:sp>
        <p:nvSpPr>
          <p:cNvPr id="58" name="TextBox 57">
            <a:extLst>
              <a:ext uri="{FF2B5EF4-FFF2-40B4-BE49-F238E27FC236}">
                <a16:creationId xmlns:a16="http://schemas.microsoft.com/office/drawing/2014/main" id="{5644E8BB-F13A-4AE0-889E-633DE4143787}"/>
              </a:ext>
            </a:extLst>
          </p:cNvPr>
          <p:cNvSpPr txBox="1"/>
          <p:nvPr userDrawn="1"/>
        </p:nvSpPr>
        <p:spPr>
          <a:xfrm>
            <a:off x="711704" y="1637214"/>
            <a:ext cx="2232248" cy="523220"/>
          </a:xfrm>
          <a:prstGeom prst="rect">
            <a:avLst/>
          </a:prstGeom>
          <a:noFill/>
        </p:spPr>
        <p:txBody>
          <a:bodyPr wrap="square" rtlCol="0" anchor="ctr">
            <a:spAutoFit/>
          </a:bodyPr>
          <a:lstStyle/>
          <a:p>
            <a:r>
              <a:rPr lang="en-US" altLang="ko-KR" sz="1400" b="1" dirty="0">
                <a:solidFill>
                  <a:schemeClr val="bg1"/>
                </a:solidFill>
                <a:latin typeface="Arial" pitchFamily="34" charset="0"/>
                <a:cs typeface="Arial" pitchFamily="34" charset="0"/>
              </a:rPr>
              <a:t>You can Resize without losing quality</a:t>
            </a:r>
            <a:endParaRPr lang="ko-KR" altLang="en-US" sz="1400" b="1" dirty="0">
              <a:solidFill>
                <a:schemeClr val="bg1"/>
              </a:solidFill>
              <a:latin typeface="Arial" pitchFamily="34" charset="0"/>
              <a:cs typeface="Arial" pitchFamily="34" charset="0"/>
            </a:endParaRPr>
          </a:p>
        </p:txBody>
      </p:sp>
      <p:sp>
        <p:nvSpPr>
          <p:cNvPr id="59" name="TextBox 58">
            <a:extLst>
              <a:ext uri="{FF2B5EF4-FFF2-40B4-BE49-F238E27FC236}">
                <a16:creationId xmlns:a16="http://schemas.microsoft.com/office/drawing/2014/main" id="{F2CE2B8B-ED32-491A-95B2-D28904BC432C}"/>
              </a:ext>
            </a:extLst>
          </p:cNvPr>
          <p:cNvSpPr txBox="1"/>
          <p:nvPr userDrawn="1"/>
        </p:nvSpPr>
        <p:spPr>
          <a:xfrm>
            <a:off x="711704" y="2127463"/>
            <a:ext cx="2232248" cy="738664"/>
          </a:xfrm>
          <a:prstGeom prst="rect">
            <a:avLst/>
          </a:prstGeom>
          <a:noFill/>
        </p:spPr>
        <p:txBody>
          <a:bodyPr wrap="square" rtlCol="0" anchor="ctr">
            <a:spAutoFit/>
          </a:bodyPr>
          <a:lstStyle/>
          <a:p>
            <a:r>
              <a:rPr lang="en-US" altLang="ko-KR" sz="1400" b="1" dirty="0">
                <a:solidFill>
                  <a:schemeClr val="bg1"/>
                </a:solidFill>
                <a:latin typeface="Arial" pitchFamily="34" charset="0"/>
                <a:cs typeface="Arial" pitchFamily="34" charset="0"/>
              </a:rPr>
              <a:t>You can Change Fill Color &amp;</a:t>
            </a:r>
          </a:p>
          <a:p>
            <a:r>
              <a:rPr lang="en-US" altLang="ko-KR" sz="1400" b="1" dirty="0">
                <a:solidFill>
                  <a:schemeClr val="bg1"/>
                </a:solidFill>
                <a:latin typeface="Arial" pitchFamily="34" charset="0"/>
                <a:cs typeface="Arial" pitchFamily="34" charset="0"/>
              </a:rPr>
              <a:t>Line Color</a:t>
            </a:r>
            <a:endParaRPr lang="ko-KR" altLang="en-US" sz="1400" b="1" dirty="0">
              <a:solidFill>
                <a:schemeClr val="bg1"/>
              </a:solidFill>
              <a:latin typeface="Arial" pitchFamily="34" charset="0"/>
              <a:cs typeface="Arial" pitchFamily="34" charset="0"/>
            </a:endParaRPr>
          </a:p>
        </p:txBody>
      </p:sp>
      <p:sp>
        <p:nvSpPr>
          <p:cNvPr id="60" name="TextBox 59">
            <a:extLst>
              <a:ext uri="{FF2B5EF4-FFF2-40B4-BE49-F238E27FC236}">
                <a16:creationId xmlns:a16="http://schemas.microsoft.com/office/drawing/2014/main" id="{962A52DF-2523-4479-BFA3-B5ACE9887E1C}"/>
              </a:ext>
            </a:extLst>
          </p:cNvPr>
          <p:cNvSpPr txBox="1"/>
          <p:nvPr userDrawn="1"/>
        </p:nvSpPr>
        <p:spPr>
          <a:xfrm>
            <a:off x="721229" y="5808438"/>
            <a:ext cx="2232000" cy="307777"/>
          </a:xfrm>
          <a:prstGeom prst="rect">
            <a:avLst/>
          </a:prstGeom>
          <a:noFill/>
        </p:spPr>
        <p:txBody>
          <a:bodyPr wrap="square" rtlCol="0" anchor="ctr">
            <a:spAutoFit/>
          </a:bodyPr>
          <a:lstStyle/>
          <a:p>
            <a:r>
              <a:rPr lang="en-US" altLang="ko-KR" sz="1400" dirty="0">
                <a:solidFill>
                  <a:schemeClr val="bg1"/>
                </a:solidFill>
                <a:latin typeface="Arial" pitchFamily="34" charset="0"/>
                <a:cs typeface="Arial" pitchFamily="34" charset="0"/>
              </a:rPr>
              <a:t>www.allppt.com</a:t>
            </a:r>
            <a:endParaRPr lang="ko-KR" altLang="en-US" sz="1400" dirty="0">
              <a:solidFill>
                <a:schemeClr val="bg1"/>
              </a:solidFill>
              <a:latin typeface="Arial" pitchFamily="34" charset="0"/>
              <a:cs typeface="Arial" pitchFamily="34" charset="0"/>
            </a:endParaRPr>
          </a:p>
        </p:txBody>
      </p:sp>
      <p:sp>
        <p:nvSpPr>
          <p:cNvPr id="61" name="TextBox 60">
            <a:extLst>
              <a:ext uri="{FF2B5EF4-FFF2-40B4-BE49-F238E27FC236}">
                <a16:creationId xmlns:a16="http://schemas.microsoft.com/office/drawing/2014/main" id="{BAAC314F-E96A-4408-95DE-A70E9ED054AF}"/>
              </a:ext>
            </a:extLst>
          </p:cNvPr>
          <p:cNvSpPr txBox="1"/>
          <p:nvPr userDrawn="1"/>
        </p:nvSpPr>
        <p:spPr>
          <a:xfrm>
            <a:off x="721229" y="4450324"/>
            <a:ext cx="2717296" cy="1384995"/>
          </a:xfrm>
          <a:prstGeom prst="rect">
            <a:avLst/>
          </a:prstGeom>
          <a:noFill/>
        </p:spPr>
        <p:txBody>
          <a:bodyPr wrap="square" rtlCol="0" anchor="ctr">
            <a:spAutoFit/>
          </a:bodyPr>
          <a:lstStyle/>
          <a:p>
            <a:r>
              <a:rPr lang="en-US" altLang="ko-KR" sz="2800" b="1" dirty="0">
                <a:solidFill>
                  <a:schemeClr val="bg1"/>
                </a:solidFill>
                <a:latin typeface="+mn-lt"/>
                <a:ea typeface="+mn-ea"/>
                <a:cs typeface="Arial" pitchFamily="34" charset="0"/>
              </a:rPr>
              <a:t>FREE </a:t>
            </a:r>
          </a:p>
          <a:p>
            <a:r>
              <a:rPr lang="en-US" altLang="ko-KR" sz="2800" b="1" dirty="0">
                <a:solidFill>
                  <a:schemeClr val="bg1"/>
                </a:solidFill>
                <a:latin typeface="+mn-lt"/>
                <a:ea typeface="+mn-ea"/>
                <a:cs typeface="Arial" pitchFamily="34" charset="0"/>
              </a:rPr>
              <a:t>PPT TEMPLATES</a:t>
            </a:r>
          </a:p>
        </p:txBody>
      </p:sp>
    </p:spTree>
    <p:extLst>
      <p:ext uri="{BB962C8B-B14F-4D97-AF65-F5344CB8AC3E}">
        <p14:creationId xmlns:p14="http://schemas.microsoft.com/office/powerpoint/2010/main" val="3136765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ection Break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4720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nd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0667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s slide layout">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3DE32A5-6181-4C51-AD5C-3F1A448478A1}"/>
              </a:ext>
            </a:extLst>
          </p:cNvPr>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1899324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ntents slide layout">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3DE32A5-6181-4C51-AD5C-3F1A448478A1}"/>
              </a:ext>
            </a:extLst>
          </p:cNvPr>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3449694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839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Agenda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82320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aam slide layout">
    <p:spTree>
      <p:nvGrpSpPr>
        <p:cNvPr id="1" name=""/>
        <p:cNvGrpSpPr/>
        <p:nvPr/>
      </p:nvGrpSpPr>
      <p:grpSpPr>
        <a:xfrm>
          <a:off x="0" y="0"/>
          <a:ext cx="0" cy="0"/>
          <a:chOff x="0" y="0"/>
          <a:chExt cx="0" cy="0"/>
        </a:xfrm>
      </p:grpSpPr>
      <p:sp>
        <p:nvSpPr>
          <p:cNvPr id="3" name="Text Placeholder 9">
            <a:extLst>
              <a:ext uri="{FF2B5EF4-FFF2-40B4-BE49-F238E27FC236}">
                <a16:creationId xmlns:a16="http://schemas.microsoft.com/office/drawing/2014/main" id="{EF70765A-4598-4D75-8EBE-B820808F6559}"/>
              </a:ext>
            </a:extLst>
          </p:cNvPr>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Our Team LAYOUT</a:t>
            </a:r>
          </a:p>
        </p:txBody>
      </p:sp>
      <p:sp>
        <p:nvSpPr>
          <p:cNvPr id="4" name="그림 개체 틀 2">
            <a:extLst>
              <a:ext uri="{FF2B5EF4-FFF2-40B4-BE49-F238E27FC236}">
                <a16:creationId xmlns:a16="http://schemas.microsoft.com/office/drawing/2014/main" id="{74ADC69E-7B21-41C9-B744-73AA54F21F65}"/>
              </a:ext>
            </a:extLst>
          </p:cNvPr>
          <p:cNvSpPr>
            <a:spLocks noGrp="1"/>
          </p:cNvSpPr>
          <p:nvPr>
            <p:ph type="pic" sz="quarter" idx="42" hasCustomPrompt="1"/>
          </p:nvPr>
        </p:nvSpPr>
        <p:spPr>
          <a:xfrm>
            <a:off x="901845" y="1742673"/>
            <a:ext cx="2042136" cy="2376264"/>
          </a:xfrm>
          <a:prstGeom prst="round2DiagRect">
            <a:avLst>
              <a:gd name="adj1" fmla="val 30184"/>
              <a:gd name="adj2" fmla="val 0"/>
            </a:avLst>
          </a:prstGeom>
          <a:solidFill>
            <a:schemeClr val="bg1">
              <a:lumMod val="95000"/>
            </a:schemeClr>
          </a:solidFill>
        </p:spPr>
        <p:txBody>
          <a:bodyPr anchor="ctr"/>
          <a:lstStyle>
            <a:lvl1pPr marL="0" indent="0" algn="ctr">
              <a:buNone/>
              <a:defRPr sz="1200">
                <a:solidFill>
                  <a:schemeClr val="tx1">
                    <a:lumMod val="75000"/>
                    <a:lumOff val="25000"/>
                  </a:schemeClr>
                </a:solidFill>
                <a:latin typeface="+mn-lt"/>
              </a:defRPr>
            </a:lvl1pPr>
          </a:lstStyle>
          <a:p>
            <a:r>
              <a:rPr lang="en-US" altLang="ko-KR" dirty="0"/>
              <a:t>Place Your Picture Here</a:t>
            </a:r>
            <a:endParaRPr lang="ko-KR" altLang="en-US" dirty="0"/>
          </a:p>
        </p:txBody>
      </p:sp>
      <p:sp>
        <p:nvSpPr>
          <p:cNvPr id="5" name="그림 개체 틀 2">
            <a:extLst>
              <a:ext uri="{FF2B5EF4-FFF2-40B4-BE49-F238E27FC236}">
                <a16:creationId xmlns:a16="http://schemas.microsoft.com/office/drawing/2014/main" id="{21330B0B-9763-4244-802F-F7BE7B139D26}"/>
              </a:ext>
            </a:extLst>
          </p:cNvPr>
          <p:cNvSpPr>
            <a:spLocks noGrp="1"/>
          </p:cNvSpPr>
          <p:nvPr>
            <p:ph type="pic" sz="quarter" idx="43" hasCustomPrompt="1"/>
          </p:nvPr>
        </p:nvSpPr>
        <p:spPr>
          <a:xfrm>
            <a:off x="3679716" y="1742673"/>
            <a:ext cx="2042136" cy="2376264"/>
          </a:xfrm>
          <a:prstGeom prst="round2DiagRect">
            <a:avLst>
              <a:gd name="adj1" fmla="val 29763"/>
              <a:gd name="adj2" fmla="val 0"/>
            </a:avLst>
          </a:prstGeom>
          <a:solidFill>
            <a:schemeClr val="bg1">
              <a:lumMod val="95000"/>
            </a:schemeClr>
          </a:solidFill>
        </p:spPr>
        <p:txBody>
          <a:bodyPr anchor="ctr"/>
          <a:lstStyle>
            <a:lvl1pPr marL="0" indent="0" algn="ctr">
              <a:buNone/>
              <a:defRPr sz="1200">
                <a:solidFill>
                  <a:schemeClr val="tx1">
                    <a:lumMod val="75000"/>
                    <a:lumOff val="25000"/>
                  </a:schemeClr>
                </a:solidFill>
                <a:latin typeface="+mn-lt"/>
              </a:defRPr>
            </a:lvl1pPr>
          </a:lstStyle>
          <a:p>
            <a:r>
              <a:rPr lang="en-US" altLang="ko-KR" dirty="0"/>
              <a:t>Place Your Picture Here</a:t>
            </a:r>
            <a:endParaRPr lang="ko-KR" altLang="en-US" dirty="0"/>
          </a:p>
        </p:txBody>
      </p:sp>
      <p:sp>
        <p:nvSpPr>
          <p:cNvPr id="6" name="그림 개체 틀 2">
            <a:extLst>
              <a:ext uri="{FF2B5EF4-FFF2-40B4-BE49-F238E27FC236}">
                <a16:creationId xmlns:a16="http://schemas.microsoft.com/office/drawing/2014/main" id="{749222CF-6D36-44EA-879A-C5734EBAFFAA}"/>
              </a:ext>
            </a:extLst>
          </p:cNvPr>
          <p:cNvSpPr>
            <a:spLocks noGrp="1"/>
          </p:cNvSpPr>
          <p:nvPr>
            <p:ph type="pic" sz="quarter" idx="44" hasCustomPrompt="1"/>
          </p:nvPr>
        </p:nvSpPr>
        <p:spPr>
          <a:xfrm>
            <a:off x="6457587" y="1742673"/>
            <a:ext cx="2042136" cy="2376264"/>
          </a:xfrm>
          <a:prstGeom prst="round2DiagRect">
            <a:avLst>
              <a:gd name="adj1" fmla="val 28917"/>
              <a:gd name="adj2" fmla="val 0"/>
            </a:avLst>
          </a:prstGeom>
          <a:solidFill>
            <a:schemeClr val="bg1">
              <a:lumMod val="95000"/>
            </a:schemeClr>
          </a:solidFill>
        </p:spPr>
        <p:txBody>
          <a:bodyPr anchor="ctr"/>
          <a:lstStyle>
            <a:lvl1pPr marL="0" indent="0" algn="ctr">
              <a:buNone/>
              <a:defRPr sz="1200">
                <a:solidFill>
                  <a:schemeClr val="tx1">
                    <a:lumMod val="75000"/>
                    <a:lumOff val="25000"/>
                  </a:schemeClr>
                </a:solidFill>
                <a:latin typeface="+mn-lt"/>
              </a:defRPr>
            </a:lvl1pPr>
          </a:lstStyle>
          <a:p>
            <a:r>
              <a:rPr lang="en-US" altLang="ko-KR" dirty="0"/>
              <a:t>Place Your Picture Here</a:t>
            </a:r>
            <a:endParaRPr lang="ko-KR" altLang="en-US" dirty="0"/>
          </a:p>
        </p:txBody>
      </p:sp>
      <p:sp>
        <p:nvSpPr>
          <p:cNvPr id="7" name="그림 개체 틀 2">
            <a:extLst>
              <a:ext uri="{FF2B5EF4-FFF2-40B4-BE49-F238E27FC236}">
                <a16:creationId xmlns:a16="http://schemas.microsoft.com/office/drawing/2014/main" id="{A0637056-896D-4BB6-9D69-2C13D71FEC35}"/>
              </a:ext>
            </a:extLst>
          </p:cNvPr>
          <p:cNvSpPr>
            <a:spLocks noGrp="1"/>
          </p:cNvSpPr>
          <p:nvPr>
            <p:ph type="pic" sz="quarter" idx="45" hasCustomPrompt="1"/>
          </p:nvPr>
        </p:nvSpPr>
        <p:spPr>
          <a:xfrm>
            <a:off x="9235458" y="1742673"/>
            <a:ext cx="2042136" cy="2376264"/>
          </a:xfrm>
          <a:prstGeom prst="round2DiagRect">
            <a:avLst>
              <a:gd name="adj1" fmla="val 33141"/>
              <a:gd name="adj2" fmla="val 0"/>
            </a:avLst>
          </a:prstGeom>
          <a:solidFill>
            <a:schemeClr val="bg1">
              <a:lumMod val="95000"/>
            </a:schemeClr>
          </a:solidFill>
        </p:spPr>
        <p:txBody>
          <a:bodyPr anchor="ctr"/>
          <a:lstStyle>
            <a:lvl1pPr marL="0" indent="0" algn="ctr">
              <a:buNone/>
              <a:defRPr sz="1200">
                <a:solidFill>
                  <a:schemeClr val="tx1">
                    <a:lumMod val="75000"/>
                    <a:lumOff val="25000"/>
                  </a:schemeClr>
                </a:solidFill>
                <a:latin typeface="+mn-lt"/>
              </a:defRPr>
            </a:lvl1pPr>
          </a:lstStyle>
          <a:p>
            <a:r>
              <a:rPr lang="en-US" altLang="ko-KR" dirty="0"/>
              <a:t>Place Your Picture Here</a:t>
            </a:r>
            <a:endParaRPr lang="ko-KR" altLang="en-US" dirty="0"/>
          </a:p>
        </p:txBody>
      </p:sp>
    </p:spTree>
    <p:extLst>
      <p:ext uri="{BB962C8B-B14F-4D97-AF65-F5344CB8AC3E}">
        <p14:creationId xmlns:p14="http://schemas.microsoft.com/office/powerpoint/2010/main" val="768664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Contents slide layout">
    <p:bg>
      <p:bgPr>
        <a:solidFill>
          <a:schemeClr val="accent1"/>
        </a:solidFill>
        <a:effectLst/>
      </p:bgPr>
    </p:bg>
    <p:spTree>
      <p:nvGrpSpPr>
        <p:cNvPr id="1" name=""/>
        <p:cNvGrpSpPr/>
        <p:nvPr/>
      </p:nvGrpSpPr>
      <p:grpSpPr>
        <a:xfrm>
          <a:off x="0" y="0"/>
          <a:ext cx="0" cy="0"/>
          <a:chOff x="0" y="0"/>
          <a:chExt cx="0" cy="0"/>
        </a:xfrm>
      </p:grpSpPr>
      <p:sp>
        <p:nvSpPr>
          <p:cNvPr id="2" name="그림 개체 틀 2">
            <a:extLst>
              <a:ext uri="{FF2B5EF4-FFF2-40B4-BE49-F238E27FC236}">
                <a16:creationId xmlns:a16="http://schemas.microsoft.com/office/drawing/2014/main" id="{5D493FB0-2EA2-48C2-A396-BB7BF79442AD}"/>
              </a:ext>
            </a:extLst>
          </p:cNvPr>
          <p:cNvSpPr>
            <a:spLocks noGrp="1"/>
          </p:cNvSpPr>
          <p:nvPr>
            <p:ph type="pic" sz="quarter" idx="14" hasCustomPrompt="1"/>
          </p:nvPr>
        </p:nvSpPr>
        <p:spPr>
          <a:xfrm>
            <a:off x="2" y="0"/>
            <a:ext cx="10101086" cy="6858000"/>
          </a:xfrm>
          <a:prstGeom prst="round2DiagRect">
            <a:avLst>
              <a:gd name="adj1" fmla="val 37296"/>
              <a:gd name="adj2" fmla="val 0"/>
            </a:avLst>
          </a:prstGeom>
          <a:solidFill>
            <a:schemeClr val="bg1">
              <a:lumMod val="95000"/>
            </a:schemeClr>
          </a:solidFill>
        </p:spPr>
        <p:txBody>
          <a:bodyPr anchor="ctr"/>
          <a:lstStyle>
            <a:lvl1pPr marL="0" indent="0" algn="ctr">
              <a:buNone/>
              <a:defRPr sz="1200">
                <a:solidFill>
                  <a:schemeClr val="tx1">
                    <a:lumMod val="75000"/>
                    <a:lumOff val="25000"/>
                  </a:schemeClr>
                </a:solidFill>
              </a:defRPr>
            </a:lvl1pPr>
          </a:lstStyle>
          <a:p>
            <a:r>
              <a:rPr lang="en-US" altLang="ko-KR" dirty="0"/>
              <a:t>Place Your Picture Here</a:t>
            </a:r>
            <a:endParaRPr lang="ko-KR" altLang="en-US" dirty="0"/>
          </a:p>
        </p:txBody>
      </p:sp>
    </p:spTree>
    <p:extLst>
      <p:ext uri="{BB962C8B-B14F-4D97-AF65-F5344CB8AC3E}">
        <p14:creationId xmlns:p14="http://schemas.microsoft.com/office/powerpoint/2010/main" val="3833295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_Contents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204451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slideLayout" Target="../slideLayouts/slideLayout15.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6" Type="http://schemas.openxmlformats.org/officeDocument/2006/relationships/theme" Target="../theme/theme2.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slideLayout" Target="../slideLayouts/slideLayout1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5990320"/>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15311501"/>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75" r:id="rId4"/>
    <p:sldLayoutId id="2147483676" r:id="rId5"/>
    <p:sldLayoutId id="2147483677" r:id="rId6"/>
    <p:sldLayoutId id="2147483678" r:id="rId7"/>
    <p:sldLayoutId id="2147483680" r:id="rId8"/>
    <p:sldLayoutId id="2147483682" r:id="rId9"/>
    <p:sldLayoutId id="2147483684" r:id="rId10"/>
    <p:sldLayoutId id="2147483686" r:id="rId11"/>
    <p:sldLayoutId id="2147483687" r:id="rId12"/>
    <p:sldLayoutId id="2147483688" r:id="rId13"/>
    <p:sldLayoutId id="2147483671" r:id="rId14"/>
    <p:sldLayoutId id="2147483672"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98408049"/>
      </p:ext>
    </p:extLst>
  </p:cSld>
  <p:clrMap bg1="lt1" tx1="dk1" bg2="lt2" tx2="dk2" accent1="accent1" accent2="accent2" accent3="accent3" accent4="accent4" accent5="accent5" accent6="accent6" hlink="hlink" folHlink="folHlink"/>
  <p:sldLayoutIdLst>
    <p:sldLayoutId id="214748367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0"/>
            <a:lum/>
          </a:blip>
          <a:srcRect/>
          <a:stretch>
            <a:fillRect/>
          </a:stretch>
        </a:blip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03B4C724-0776-4328-8F0A-B72DA1579537}"/>
              </a:ext>
            </a:extLst>
          </p:cNvPr>
          <p:cNvSpPr txBox="1"/>
          <p:nvPr/>
        </p:nvSpPr>
        <p:spPr>
          <a:xfrm>
            <a:off x="4121426" y="1997839"/>
            <a:ext cx="4373218" cy="2862322"/>
          </a:xfrm>
          <a:prstGeom prst="rect">
            <a:avLst/>
          </a:prstGeom>
          <a:noFill/>
        </p:spPr>
        <p:txBody>
          <a:bodyPr wrap="square" rtlCol="0" anchor="ctr">
            <a:spAutoFit/>
          </a:bodyPr>
          <a:lstStyle/>
          <a:p>
            <a:pPr algn="ctr"/>
            <a:r>
              <a:rPr lang="en-US" sz="6000" b="1" dirty="0">
                <a:solidFill>
                  <a:schemeClr val="accent1">
                    <a:lumMod val="75000"/>
                  </a:schemeClr>
                </a:solidFill>
                <a:latin typeface="+mj-lt"/>
              </a:rPr>
              <a:t>Information meeting </a:t>
            </a:r>
          </a:p>
          <a:p>
            <a:pPr algn="ctr"/>
            <a:r>
              <a:rPr lang="en-US" sz="6000" b="1" dirty="0">
                <a:solidFill>
                  <a:schemeClr val="accent1">
                    <a:lumMod val="75000"/>
                  </a:schemeClr>
                </a:solidFill>
                <a:latin typeface="+mj-lt"/>
              </a:rPr>
              <a:t>for Year 6</a:t>
            </a:r>
            <a:endParaRPr lang="ko-KR" altLang="en-US" sz="6000" b="1" dirty="0">
              <a:solidFill>
                <a:schemeClr val="accent1">
                  <a:lumMod val="75000"/>
                </a:schemeClr>
              </a:solidFill>
              <a:latin typeface="+mj-lt"/>
              <a:cs typeface="Arial" pitchFamily="34" charset="0"/>
            </a:endParaRPr>
          </a:p>
        </p:txBody>
      </p:sp>
    </p:spTree>
    <p:extLst>
      <p:ext uri="{BB962C8B-B14F-4D97-AF65-F5344CB8AC3E}">
        <p14:creationId xmlns:p14="http://schemas.microsoft.com/office/powerpoint/2010/main" val="30573403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0"/>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4CAB382-2F2C-646A-D260-5D138B510105}"/>
              </a:ext>
            </a:extLst>
          </p:cNvPr>
          <p:cNvSpPr txBox="1"/>
          <p:nvPr/>
        </p:nvSpPr>
        <p:spPr>
          <a:xfrm>
            <a:off x="812799" y="2994788"/>
            <a:ext cx="3033485" cy="1446550"/>
          </a:xfrm>
          <a:prstGeom prst="rect">
            <a:avLst/>
          </a:prstGeom>
          <a:noFill/>
        </p:spPr>
        <p:txBody>
          <a:bodyPr wrap="square" rtlCol="0" anchor="ctr">
            <a:spAutoFit/>
          </a:bodyPr>
          <a:lstStyle/>
          <a:p>
            <a:pPr algn="ctr"/>
            <a:r>
              <a:rPr lang="en-US" altLang="ko-KR" sz="4400" dirty="0">
                <a:solidFill>
                  <a:schemeClr val="accent1">
                    <a:lumMod val="75000"/>
                  </a:schemeClr>
                </a:solidFill>
                <a:cs typeface="Arial" pitchFamily="34" charset="0"/>
              </a:rPr>
              <a:t>Homework</a:t>
            </a:r>
          </a:p>
          <a:p>
            <a:pPr algn="ctr"/>
            <a:endParaRPr lang="ko-KR" altLang="en-US" sz="4400" dirty="0">
              <a:solidFill>
                <a:schemeClr val="accent1">
                  <a:lumMod val="75000"/>
                </a:schemeClr>
              </a:solidFill>
              <a:cs typeface="Arial" pitchFamily="34" charset="0"/>
            </a:endParaRPr>
          </a:p>
        </p:txBody>
      </p:sp>
      <p:sp>
        <p:nvSpPr>
          <p:cNvPr id="4" name="TextBox 3">
            <a:extLst>
              <a:ext uri="{FF2B5EF4-FFF2-40B4-BE49-F238E27FC236}">
                <a16:creationId xmlns:a16="http://schemas.microsoft.com/office/drawing/2014/main" id="{194042BC-D674-2E4E-4F0D-C3F466A1131B}"/>
              </a:ext>
            </a:extLst>
          </p:cNvPr>
          <p:cNvSpPr txBox="1"/>
          <p:nvPr/>
        </p:nvSpPr>
        <p:spPr>
          <a:xfrm>
            <a:off x="5013961" y="166568"/>
            <a:ext cx="7032898" cy="6863417"/>
          </a:xfrm>
          <a:prstGeom prst="rect">
            <a:avLst/>
          </a:prstGeom>
          <a:noFill/>
        </p:spPr>
        <p:txBody>
          <a:bodyPr wrap="square">
            <a:spAutoFit/>
          </a:bodyPr>
          <a:lstStyle/>
          <a:p>
            <a:pPr marL="0" indent="0">
              <a:buNone/>
            </a:pPr>
            <a:r>
              <a:rPr lang="en-GB" sz="2000" dirty="0">
                <a:solidFill>
                  <a:schemeClr val="accent1">
                    <a:lumMod val="75000"/>
                  </a:schemeClr>
                </a:solidFill>
              </a:rPr>
              <a:t>It is important to ensure your child does the homework they are set. This will include reading, GPS and maths. It is really important that children complete their homework as this will help prepare them for SATs. </a:t>
            </a:r>
          </a:p>
          <a:p>
            <a:pPr marL="0" indent="0">
              <a:buNone/>
            </a:pPr>
            <a:endParaRPr lang="en-GB" sz="2000" dirty="0">
              <a:solidFill>
                <a:schemeClr val="accent1">
                  <a:lumMod val="75000"/>
                </a:schemeClr>
              </a:solidFill>
            </a:endParaRPr>
          </a:p>
          <a:p>
            <a:r>
              <a:rPr lang="en-GB" sz="2000" dirty="0">
                <a:solidFill>
                  <a:schemeClr val="accent1">
                    <a:lumMod val="75000"/>
                  </a:schemeClr>
                </a:solidFill>
              </a:rPr>
              <a:t>Maths activities are set and due in on </a:t>
            </a:r>
            <a:r>
              <a:rPr lang="en-GB" sz="2000" b="1" dirty="0">
                <a:solidFill>
                  <a:schemeClr val="accent1">
                    <a:lumMod val="75000"/>
                  </a:schemeClr>
                </a:solidFill>
              </a:rPr>
              <a:t>WEDNESDAY</a:t>
            </a:r>
          </a:p>
          <a:p>
            <a:r>
              <a:rPr lang="en-GB" sz="2000" dirty="0">
                <a:solidFill>
                  <a:schemeClr val="accent1">
                    <a:lumMod val="75000"/>
                  </a:schemeClr>
                </a:solidFill>
              </a:rPr>
              <a:t>Comprehension tasks are set and due in on </a:t>
            </a:r>
            <a:r>
              <a:rPr lang="en-GB" sz="2000" b="1" dirty="0">
                <a:solidFill>
                  <a:schemeClr val="accent1">
                    <a:lumMod val="75000"/>
                  </a:schemeClr>
                </a:solidFill>
              </a:rPr>
              <a:t>THURSDAY.</a:t>
            </a:r>
          </a:p>
          <a:p>
            <a:r>
              <a:rPr lang="en-GB" sz="2000" dirty="0">
                <a:solidFill>
                  <a:schemeClr val="accent1">
                    <a:lumMod val="75000"/>
                  </a:schemeClr>
                </a:solidFill>
              </a:rPr>
              <a:t>Grammar Punctuation and Spelling (GPS) tasks are set and due in on </a:t>
            </a:r>
            <a:r>
              <a:rPr lang="en-GB" sz="2000" b="1" dirty="0">
                <a:solidFill>
                  <a:schemeClr val="accent1">
                    <a:lumMod val="75000"/>
                  </a:schemeClr>
                </a:solidFill>
              </a:rPr>
              <a:t>TUESDAY.</a:t>
            </a:r>
          </a:p>
          <a:p>
            <a:endParaRPr lang="en-GB" sz="2000" b="1" dirty="0">
              <a:solidFill>
                <a:schemeClr val="accent1">
                  <a:lumMod val="75000"/>
                </a:schemeClr>
              </a:solidFill>
            </a:endParaRPr>
          </a:p>
          <a:p>
            <a:r>
              <a:rPr lang="en-GB" sz="2000" dirty="0">
                <a:solidFill>
                  <a:schemeClr val="accent1">
                    <a:lumMod val="75000"/>
                  </a:schemeClr>
                </a:solidFill>
              </a:rPr>
              <a:t>Children will also be </a:t>
            </a:r>
            <a:r>
              <a:rPr lang="en-GB" sz="2000" b="1" dirty="0">
                <a:solidFill>
                  <a:schemeClr val="accent1">
                    <a:lumMod val="75000"/>
                  </a:schemeClr>
                </a:solidFill>
              </a:rPr>
              <a:t>tested weekly </a:t>
            </a:r>
            <a:r>
              <a:rPr lang="en-GB" sz="2000" dirty="0">
                <a:solidFill>
                  <a:schemeClr val="accent1">
                    <a:lumMod val="75000"/>
                  </a:schemeClr>
                </a:solidFill>
              </a:rPr>
              <a:t>on their times tables this will take place on a Friday. Please practise these at home with your child/ren using Times Tables Rockstars.</a:t>
            </a:r>
          </a:p>
          <a:p>
            <a:endParaRPr lang="en-GB" sz="2000" b="1" dirty="0">
              <a:solidFill>
                <a:schemeClr val="accent1">
                  <a:lumMod val="75000"/>
                </a:schemeClr>
              </a:solidFill>
            </a:endParaRPr>
          </a:p>
          <a:p>
            <a:r>
              <a:rPr lang="en-GB" sz="2000" b="1" dirty="0">
                <a:solidFill>
                  <a:schemeClr val="accent1">
                    <a:lumMod val="75000"/>
                  </a:schemeClr>
                </a:solidFill>
              </a:rPr>
              <a:t>Homework help drop-in sessions will be on a Monday and Friday with Mrs Collins. Children can also pop along to quiet club at lunchtimes throughout the week if they need time to complete, or support with their homework. </a:t>
            </a:r>
          </a:p>
          <a:p>
            <a:endParaRPr lang="en-GB" sz="2000" b="1" dirty="0">
              <a:solidFill>
                <a:schemeClr val="accent1">
                  <a:lumMod val="75000"/>
                </a:schemeClr>
              </a:solidFill>
            </a:endParaRPr>
          </a:p>
          <a:p>
            <a:r>
              <a:rPr lang="en-GB" sz="2000" b="1" dirty="0">
                <a:solidFill>
                  <a:schemeClr val="accent1">
                    <a:lumMod val="75000"/>
                  </a:schemeClr>
                </a:solidFill>
              </a:rPr>
              <a:t>Allocated page numbers are on the back of the classroom door if the children are absent on the day homework is set. </a:t>
            </a:r>
            <a:endParaRPr lang="en-GB" sz="2200" b="1" dirty="0">
              <a:solidFill>
                <a:schemeClr val="accent1">
                  <a:lumMod val="75000"/>
                </a:schemeClr>
              </a:solidFill>
            </a:endParaRPr>
          </a:p>
        </p:txBody>
      </p:sp>
    </p:spTree>
    <p:extLst>
      <p:ext uri="{BB962C8B-B14F-4D97-AF65-F5344CB8AC3E}">
        <p14:creationId xmlns:p14="http://schemas.microsoft.com/office/powerpoint/2010/main" val="27142522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0"/>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F0B9A4D-4B96-B439-0A2D-0743E11118E8}"/>
              </a:ext>
            </a:extLst>
          </p:cNvPr>
          <p:cNvSpPr txBox="1"/>
          <p:nvPr/>
        </p:nvSpPr>
        <p:spPr>
          <a:xfrm>
            <a:off x="812799" y="2994788"/>
            <a:ext cx="3033485" cy="1446550"/>
          </a:xfrm>
          <a:prstGeom prst="rect">
            <a:avLst/>
          </a:prstGeom>
          <a:noFill/>
        </p:spPr>
        <p:txBody>
          <a:bodyPr wrap="square" rtlCol="0" anchor="ctr">
            <a:spAutoFit/>
          </a:bodyPr>
          <a:lstStyle/>
          <a:p>
            <a:pPr algn="ctr"/>
            <a:r>
              <a:rPr lang="en-US" altLang="ko-KR" sz="4400" dirty="0">
                <a:solidFill>
                  <a:schemeClr val="accent1">
                    <a:lumMod val="75000"/>
                  </a:schemeClr>
                </a:solidFill>
                <a:cs typeface="Arial" pitchFamily="34" charset="0"/>
              </a:rPr>
              <a:t>Reading</a:t>
            </a:r>
          </a:p>
          <a:p>
            <a:pPr algn="ctr"/>
            <a:endParaRPr lang="ko-KR" altLang="en-US" sz="4400" dirty="0">
              <a:solidFill>
                <a:schemeClr val="accent1">
                  <a:lumMod val="75000"/>
                </a:schemeClr>
              </a:solidFill>
              <a:cs typeface="Arial" pitchFamily="34" charset="0"/>
            </a:endParaRPr>
          </a:p>
        </p:txBody>
      </p:sp>
      <p:sp>
        <p:nvSpPr>
          <p:cNvPr id="4" name="TextBox 3">
            <a:extLst>
              <a:ext uri="{FF2B5EF4-FFF2-40B4-BE49-F238E27FC236}">
                <a16:creationId xmlns:a16="http://schemas.microsoft.com/office/drawing/2014/main" id="{1C37E646-BAE6-6FBC-8FBD-E7ACE609BBB3}"/>
              </a:ext>
            </a:extLst>
          </p:cNvPr>
          <p:cNvSpPr txBox="1"/>
          <p:nvPr/>
        </p:nvSpPr>
        <p:spPr>
          <a:xfrm>
            <a:off x="5704114" y="302359"/>
            <a:ext cx="6096000" cy="6555641"/>
          </a:xfrm>
          <a:prstGeom prst="rect">
            <a:avLst/>
          </a:prstGeom>
          <a:noFill/>
        </p:spPr>
        <p:txBody>
          <a:bodyPr wrap="square">
            <a:spAutoFit/>
          </a:bodyPr>
          <a:lstStyle/>
          <a:p>
            <a:pPr marL="0" indent="0">
              <a:buNone/>
            </a:pPr>
            <a:r>
              <a:rPr lang="en-GB" sz="2000" dirty="0">
                <a:solidFill>
                  <a:schemeClr val="accent1">
                    <a:lumMod val="75000"/>
                  </a:schemeClr>
                </a:solidFill>
              </a:rPr>
              <a:t>Reading for ten to fifteen minutes every day</a:t>
            </a:r>
            <a:r>
              <a:rPr lang="en-GB" sz="2000" b="1" dirty="0">
                <a:solidFill>
                  <a:schemeClr val="accent1">
                    <a:lumMod val="75000"/>
                  </a:schemeClr>
                </a:solidFill>
              </a:rPr>
              <a:t> is expected. </a:t>
            </a:r>
            <a:r>
              <a:rPr lang="en-GB" sz="2000" dirty="0">
                <a:solidFill>
                  <a:schemeClr val="accent1">
                    <a:lumMod val="75000"/>
                  </a:schemeClr>
                </a:solidFill>
              </a:rPr>
              <a:t>This should be recorded in the reading record with a comment from parents and signed.</a:t>
            </a:r>
          </a:p>
          <a:p>
            <a:pPr marL="0" indent="0">
              <a:buNone/>
            </a:pPr>
            <a:endParaRPr lang="en-GB" sz="2000" dirty="0">
              <a:solidFill>
                <a:schemeClr val="accent1">
                  <a:lumMod val="75000"/>
                </a:schemeClr>
              </a:solidFill>
            </a:endParaRPr>
          </a:p>
          <a:p>
            <a:pPr marL="0" indent="0">
              <a:buNone/>
            </a:pPr>
            <a:r>
              <a:rPr lang="en-GB" sz="2000" b="1" dirty="0">
                <a:solidFill>
                  <a:schemeClr val="accent1">
                    <a:lumMod val="75000"/>
                  </a:schemeClr>
                </a:solidFill>
              </a:rPr>
              <a:t>Children’s reading will be monitored. In school, the reading your child will do will include:</a:t>
            </a:r>
          </a:p>
          <a:p>
            <a:pPr marL="342900" indent="-342900">
              <a:buFont typeface="Courier New" panose="02070309020205020404" pitchFamily="49" charset="0"/>
              <a:buChar char="o"/>
            </a:pPr>
            <a:r>
              <a:rPr lang="en-GB" sz="2000" dirty="0">
                <a:solidFill>
                  <a:schemeClr val="accent1">
                    <a:lumMod val="75000"/>
                  </a:schemeClr>
                </a:solidFill>
              </a:rPr>
              <a:t>Phonics/spelling lessons</a:t>
            </a:r>
          </a:p>
          <a:p>
            <a:pPr marL="342900" indent="-342900">
              <a:buFont typeface="Courier New" panose="02070309020205020404" pitchFamily="49" charset="0"/>
              <a:buChar char="o"/>
            </a:pPr>
            <a:r>
              <a:rPr lang="en-GB" sz="2000" dirty="0">
                <a:solidFill>
                  <a:schemeClr val="accent1">
                    <a:lumMod val="75000"/>
                  </a:schemeClr>
                </a:solidFill>
              </a:rPr>
              <a:t>Whole class shared reading</a:t>
            </a:r>
          </a:p>
          <a:p>
            <a:pPr marL="342900" indent="-342900">
              <a:buFont typeface="Courier New" panose="02070309020205020404" pitchFamily="49" charset="0"/>
              <a:buChar char="o"/>
            </a:pPr>
            <a:r>
              <a:rPr lang="en-GB" sz="2000" dirty="0">
                <a:solidFill>
                  <a:schemeClr val="accent1">
                    <a:lumMod val="75000"/>
                  </a:schemeClr>
                </a:solidFill>
              </a:rPr>
              <a:t>Reading comprehension practice</a:t>
            </a:r>
          </a:p>
          <a:p>
            <a:pPr marL="342900" indent="-342900">
              <a:buFont typeface="Courier New" panose="02070309020205020404" pitchFamily="49" charset="0"/>
              <a:buChar char="o"/>
            </a:pPr>
            <a:r>
              <a:rPr lang="en-GB" sz="2000" dirty="0">
                <a:solidFill>
                  <a:schemeClr val="accent1">
                    <a:lumMod val="75000"/>
                  </a:schemeClr>
                </a:solidFill>
              </a:rPr>
              <a:t>Reading in other subjects</a:t>
            </a:r>
          </a:p>
          <a:p>
            <a:pPr marL="342900" indent="-342900">
              <a:buFont typeface="Courier New" panose="02070309020205020404" pitchFamily="49" charset="0"/>
              <a:buChar char="o"/>
            </a:pPr>
            <a:r>
              <a:rPr lang="en-GB" sz="2000" dirty="0">
                <a:solidFill>
                  <a:schemeClr val="accent1">
                    <a:lumMod val="75000"/>
                  </a:schemeClr>
                </a:solidFill>
              </a:rPr>
              <a:t>Reading one-to-one with an adult</a:t>
            </a:r>
          </a:p>
          <a:p>
            <a:pPr marL="342900" indent="-342900">
              <a:buFont typeface="Courier New" panose="02070309020205020404" pitchFamily="49" charset="0"/>
              <a:buChar char="o"/>
            </a:pPr>
            <a:r>
              <a:rPr lang="en-GB" sz="2000" dirty="0">
                <a:solidFill>
                  <a:schemeClr val="accent1">
                    <a:lumMod val="75000"/>
                  </a:schemeClr>
                </a:solidFill>
              </a:rPr>
              <a:t>Reading for pleasure.</a:t>
            </a:r>
          </a:p>
          <a:p>
            <a:pPr marL="342900" indent="-342900">
              <a:buFont typeface="Courier New" panose="02070309020205020404" pitchFamily="49" charset="0"/>
              <a:buChar char="o"/>
            </a:pPr>
            <a:r>
              <a:rPr lang="en-GB" sz="2000" dirty="0">
                <a:solidFill>
                  <a:schemeClr val="accent1">
                    <a:lumMod val="75000"/>
                  </a:schemeClr>
                </a:solidFill>
              </a:rPr>
              <a:t>Sharing a class story for fun!</a:t>
            </a:r>
          </a:p>
          <a:p>
            <a:endParaRPr lang="en-GB" sz="2000" dirty="0">
              <a:solidFill>
                <a:schemeClr val="accent1">
                  <a:lumMod val="75000"/>
                </a:schemeClr>
              </a:solidFill>
            </a:endParaRPr>
          </a:p>
          <a:p>
            <a:pPr marL="0" indent="0">
              <a:buNone/>
            </a:pPr>
            <a:r>
              <a:rPr lang="en-GB" sz="2000" b="1" dirty="0">
                <a:solidFill>
                  <a:schemeClr val="accent1">
                    <a:lumMod val="75000"/>
                  </a:schemeClr>
                </a:solidFill>
              </a:rPr>
              <a:t>Reading records must be in school </a:t>
            </a:r>
            <a:r>
              <a:rPr lang="en-GB" sz="2000" b="1" u="sng" dirty="0">
                <a:solidFill>
                  <a:schemeClr val="accent1">
                    <a:lumMod val="75000"/>
                  </a:schemeClr>
                </a:solidFill>
              </a:rPr>
              <a:t>daily</a:t>
            </a:r>
            <a:r>
              <a:rPr lang="en-GB" sz="2000" b="1" dirty="0">
                <a:solidFill>
                  <a:schemeClr val="accent1">
                    <a:lumMod val="75000"/>
                  </a:schemeClr>
                </a:solidFill>
              </a:rPr>
              <a:t> to record this and for the teacher/LSA to check home reading. </a:t>
            </a:r>
          </a:p>
          <a:p>
            <a:pPr marL="0" indent="0">
              <a:buNone/>
            </a:pPr>
            <a:endParaRPr lang="en-GB" sz="2000" b="1" dirty="0">
              <a:solidFill>
                <a:schemeClr val="accent1">
                  <a:lumMod val="75000"/>
                </a:schemeClr>
              </a:solidFill>
            </a:endParaRPr>
          </a:p>
          <a:p>
            <a:pPr marL="0" indent="0">
              <a:buNone/>
            </a:pPr>
            <a:r>
              <a:rPr lang="en-GB" sz="2000" b="1" dirty="0">
                <a:solidFill>
                  <a:schemeClr val="accent1">
                    <a:lumMod val="75000"/>
                  </a:schemeClr>
                </a:solidFill>
              </a:rPr>
              <a:t>Children will be responsible for changing their own reading books. These can be changed as soon as they have finished their book. </a:t>
            </a:r>
            <a:endParaRPr lang="en-GB" sz="2000" dirty="0">
              <a:solidFill>
                <a:schemeClr val="accent1">
                  <a:lumMod val="75000"/>
                </a:schemeClr>
              </a:solidFill>
            </a:endParaRPr>
          </a:p>
        </p:txBody>
      </p:sp>
    </p:spTree>
    <p:extLst>
      <p:ext uri="{BB962C8B-B14F-4D97-AF65-F5344CB8AC3E}">
        <p14:creationId xmlns:p14="http://schemas.microsoft.com/office/powerpoint/2010/main" val="20597780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0"/>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4A7FBF3-A3AC-FB33-B81C-B08D83A50833}"/>
              </a:ext>
            </a:extLst>
          </p:cNvPr>
          <p:cNvSpPr txBox="1"/>
          <p:nvPr/>
        </p:nvSpPr>
        <p:spPr>
          <a:xfrm>
            <a:off x="812799" y="2994788"/>
            <a:ext cx="3033485" cy="1446550"/>
          </a:xfrm>
          <a:prstGeom prst="rect">
            <a:avLst/>
          </a:prstGeom>
          <a:noFill/>
        </p:spPr>
        <p:txBody>
          <a:bodyPr wrap="square" rtlCol="0" anchor="ctr">
            <a:spAutoFit/>
          </a:bodyPr>
          <a:lstStyle/>
          <a:p>
            <a:pPr algn="ctr"/>
            <a:r>
              <a:rPr lang="en-US" altLang="ko-KR" sz="4400" dirty="0">
                <a:solidFill>
                  <a:schemeClr val="accent1">
                    <a:lumMod val="75000"/>
                  </a:schemeClr>
                </a:solidFill>
                <a:cs typeface="Arial" pitchFamily="34" charset="0"/>
              </a:rPr>
              <a:t>Spelling</a:t>
            </a:r>
          </a:p>
          <a:p>
            <a:pPr algn="ctr"/>
            <a:endParaRPr lang="ko-KR" altLang="en-US" sz="4400" dirty="0">
              <a:solidFill>
                <a:schemeClr val="accent1">
                  <a:lumMod val="75000"/>
                </a:schemeClr>
              </a:solidFill>
              <a:cs typeface="Arial" pitchFamily="34" charset="0"/>
            </a:endParaRPr>
          </a:p>
        </p:txBody>
      </p:sp>
      <p:sp>
        <p:nvSpPr>
          <p:cNvPr id="4" name="TextBox 3">
            <a:extLst>
              <a:ext uri="{FF2B5EF4-FFF2-40B4-BE49-F238E27FC236}">
                <a16:creationId xmlns:a16="http://schemas.microsoft.com/office/drawing/2014/main" id="{63829DCE-0072-930C-B368-C30F8F0A167A}"/>
              </a:ext>
            </a:extLst>
          </p:cNvPr>
          <p:cNvSpPr txBox="1"/>
          <p:nvPr/>
        </p:nvSpPr>
        <p:spPr>
          <a:xfrm>
            <a:off x="5733143" y="335845"/>
            <a:ext cx="6096000" cy="6186309"/>
          </a:xfrm>
          <a:prstGeom prst="rect">
            <a:avLst/>
          </a:prstGeom>
          <a:noFill/>
        </p:spPr>
        <p:txBody>
          <a:bodyPr wrap="square">
            <a:spAutoFit/>
          </a:bodyPr>
          <a:lstStyle/>
          <a:p>
            <a:r>
              <a:rPr lang="en-GB" sz="2200" dirty="0">
                <a:solidFill>
                  <a:schemeClr val="accent1">
                    <a:lumMod val="75000"/>
                  </a:schemeClr>
                </a:solidFill>
              </a:rPr>
              <a:t>Please support your children with the work they are sent home with. This provides a solid base for their developing literacy and forms the foundation for ALL OTHER AREAS of the curriculum.</a:t>
            </a:r>
          </a:p>
          <a:p>
            <a:endParaRPr lang="en-GB" sz="2200" dirty="0">
              <a:solidFill>
                <a:schemeClr val="accent1">
                  <a:lumMod val="75000"/>
                </a:schemeClr>
              </a:solidFill>
            </a:endParaRPr>
          </a:p>
          <a:p>
            <a:r>
              <a:rPr lang="en-GB" sz="2200" dirty="0">
                <a:solidFill>
                  <a:schemeClr val="accent1">
                    <a:lumMod val="75000"/>
                  </a:schemeClr>
                </a:solidFill>
              </a:rPr>
              <a:t>Spellings is an important part of the Year 6 curriculum. So, they need to practise their spellings homework. </a:t>
            </a:r>
          </a:p>
          <a:p>
            <a:endParaRPr lang="en-GB" sz="2200" dirty="0">
              <a:solidFill>
                <a:schemeClr val="accent1">
                  <a:lumMod val="75000"/>
                </a:schemeClr>
              </a:solidFill>
            </a:endParaRPr>
          </a:p>
          <a:p>
            <a:r>
              <a:rPr lang="en-GB" sz="2200" dirty="0">
                <a:solidFill>
                  <a:schemeClr val="accent1">
                    <a:lumMod val="75000"/>
                  </a:schemeClr>
                </a:solidFill>
              </a:rPr>
              <a:t>This should be done using the strategy of Look, Say, Cover, Write and Check (LSCWC). Separate sheets for LSCWC can be provided if necessary. </a:t>
            </a:r>
          </a:p>
          <a:p>
            <a:endParaRPr lang="en-GB" sz="2200" dirty="0">
              <a:solidFill>
                <a:schemeClr val="accent1">
                  <a:lumMod val="75000"/>
                </a:schemeClr>
              </a:solidFill>
            </a:endParaRPr>
          </a:p>
          <a:p>
            <a:r>
              <a:rPr lang="en-GB" sz="2200" dirty="0">
                <a:solidFill>
                  <a:schemeClr val="accent1">
                    <a:lumMod val="75000"/>
                  </a:schemeClr>
                </a:solidFill>
              </a:rPr>
              <a:t>Children also need to continue their revision of spelling patterns they have learnt in years 3, 4 and 5.</a:t>
            </a:r>
          </a:p>
        </p:txBody>
      </p:sp>
    </p:spTree>
    <p:extLst>
      <p:ext uri="{BB962C8B-B14F-4D97-AF65-F5344CB8AC3E}">
        <p14:creationId xmlns:p14="http://schemas.microsoft.com/office/powerpoint/2010/main" val="30603818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0"/>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A4C6C09-06D0-2902-2D74-043262B3368C}"/>
              </a:ext>
            </a:extLst>
          </p:cNvPr>
          <p:cNvSpPr txBox="1"/>
          <p:nvPr/>
        </p:nvSpPr>
        <p:spPr>
          <a:xfrm>
            <a:off x="827314" y="2786862"/>
            <a:ext cx="3033485" cy="2123658"/>
          </a:xfrm>
          <a:prstGeom prst="rect">
            <a:avLst/>
          </a:prstGeom>
          <a:noFill/>
        </p:spPr>
        <p:txBody>
          <a:bodyPr wrap="square" rtlCol="0" anchor="ctr">
            <a:spAutoFit/>
          </a:bodyPr>
          <a:lstStyle/>
          <a:p>
            <a:pPr algn="ctr"/>
            <a:r>
              <a:rPr lang="en-US" altLang="ko-KR" sz="4400" dirty="0">
                <a:solidFill>
                  <a:schemeClr val="accent1">
                    <a:lumMod val="75000"/>
                  </a:schemeClr>
                </a:solidFill>
                <a:cs typeface="Arial" pitchFamily="34" charset="0"/>
              </a:rPr>
              <a:t>Healthy schools</a:t>
            </a:r>
          </a:p>
          <a:p>
            <a:pPr algn="ctr"/>
            <a:endParaRPr lang="ko-KR" altLang="en-US" sz="4400" dirty="0">
              <a:solidFill>
                <a:schemeClr val="accent1">
                  <a:lumMod val="75000"/>
                </a:schemeClr>
              </a:solidFill>
              <a:cs typeface="Arial" pitchFamily="34" charset="0"/>
            </a:endParaRPr>
          </a:p>
        </p:txBody>
      </p:sp>
      <p:sp>
        <p:nvSpPr>
          <p:cNvPr id="4" name="TextBox 3">
            <a:extLst>
              <a:ext uri="{FF2B5EF4-FFF2-40B4-BE49-F238E27FC236}">
                <a16:creationId xmlns:a16="http://schemas.microsoft.com/office/drawing/2014/main" id="{B8BCEEDF-D4F9-8D20-DC5F-FBA18CE1ADF8}"/>
              </a:ext>
            </a:extLst>
          </p:cNvPr>
          <p:cNvSpPr txBox="1"/>
          <p:nvPr/>
        </p:nvSpPr>
        <p:spPr>
          <a:xfrm>
            <a:off x="5704114" y="224641"/>
            <a:ext cx="6096000" cy="6186309"/>
          </a:xfrm>
          <a:prstGeom prst="rect">
            <a:avLst/>
          </a:prstGeom>
          <a:noFill/>
        </p:spPr>
        <p:txBody>
          <a:bodyPr wrap="square">
            <a:spAutoFit/>
          </a:bodyPr>
          <a:lstStyle/>
          <a:p>
            <a:pPr marL="0" indent="0">
              <a:buNone/>
            </a:pPr>
            <a:r>
              <a:rPr lang="en-GB" sz="2200" dirty="0">
                <a:solidFill>
                  <a:schemeClr val="accent1">
                    <a:lumMod val="75000"/>
                  </a:schemeClr>
                </a:solidFill>
              </a:rPr>
              <a:t>Our school is increasing its focus on healthy lifestyles this year and there are some rules that will be in place.</a:t>
            </a:r>
          </a:p>
          <a:p>
            <a:pPr marL="0" indent="0">
              <a:buNone/>
            </a:pPr>
            <a:endParaRPr lang="en-GB" sz="2200" dirty="0">
              <a:solidFill>
                <a:schemeClr val="accent1">
                  <a:lumMod val="75000"/>
                </a:schemeClr>
              </a:solidFill>
            </a:endParaRPr>
          </a:p>
          <a:p>
            <a:r>
              <a:rPr lang="en-GB" sz="2200" dirty="0">
                <a:solidFill>
                  <a:schemeClr val="accent1">
                    <a:lumMod val="75000"/>
                  </a:schemeClr>
                </a:solidFill>
              </a:rPr>
              <a:t>Playtime snacks must be </a:t>
            </a:r>
            <a:r>
              <a:rPr lang="en-GB" sz="2200" b="1" dirty="0">
                <a:solidFill>
                  <a:schemeClr val="accent1">
                    <a:lumMod val="75000"/>
                  </a:schemeClr>
                </a:solidFill>
              </a:rPr>
              <a:t>a piece of fruit or veg </a:t>
            </a:r>
            <a:r>
              <a:rPr lang="en-GB" sz="2200" dirty="0">
                <a:solidFill>
                  <a:schemeClr val="accent1">
                    <a:lumMod val="75000"/>
                  </a:schemeClr>
                </a:solidFill>
              </a:rPr>
              <a:t>(not snack bars or chocolate).</a:t>
            </a:r>
          </a:p>
          <a:p>
            <a:endParaRPr lang="en-GB" sz="2200" dirty="0">
              <a:solidFill>
                <a:schemeClr val="accent1">
                  <a:lumMod val="75000"/>
                </a:schemeClr>
              </a:solidFill>
            </a:endParaRPr>
          </a:p>
          <a:p>
            <a:pPr marL="0" indent="0">
              <a:buNone/>
            </a:pPr>
            <a:r>
              <a:rPr lang="en-GB" sz="2200" dirty="0">
                <a:solidFill>
                  <a:schemeClr val="accent1">
                    <a:lumMod val="75000"/>
                  </a:schemeClr>
                </a:solidFill>
              </a:rPr>
              <a:t>Children will not be allowed to bring in sweets on their birthday, this is because:</a:t>
            </a:r>
          </a:p>
          <a:p>
            <a:pPr marL="342900" indent="-342900">
              <a:buFont typeface="Courier New" panose="02070309020205020404" pitchFamily="49" charset="0"/>
              <a:buChar char="o"/>
            </a:pPr>
            <a:r>
              <a:rPr lang="en-GB" sz="2200" dirty="0">
                <a:solidFill>
                  <a:schemeClr val="accent1">
                    <a:lumMod val="75000"/>
                  </a:schemeClr>
                </a:solidFill>
              </a:rPr>
              <a:t>It is our aim to promote healthy choices at school</a:t>
            </a:r>
          </a:p>
          <a:p>
            <a:pPr marL="342900" indent="-342900">
              <a:buFont typeface="Courier New" panose="02070309020205020404" pitchFamily="49" charset="0"/>
              <a:buChar char="o"/>
            </a:pPr>
            <a:r>
              <a:rPr lang="en-GB" sz="2200" dirty="0">
                <a:solidFill>
                  <a:schemeClr val="accent1">
                    <a:lumMod val="75000"/>
                  </a:schemeClr>
                </a:solidFill>
              </a:rPr>
              <a:t>We know that some parents feel under pressure to provide cakes/sweets for the whole class on their child’s birthday.</a:t>
            </a:r>
          </a:p>
          <a:p>
            <a:pPr marL="0" indent="0">
              <a:buNone/>
            </a:pPr>
            <a:endParaRPr lang="en-GB" sz="2200" dirty="0">
              <a:solidFill>
                <a:schemeClr val="accent1">
                  <a:lumMod val="75000"/>
                </a:schemeClr>
              </a:solidFill>
            </a:endParaRPr>
          </a:p>
          <a:p>
            <a:pPr marL="0" indent="0">
              <a:buNone/>
            </a:pPr>
            <a:r>
              <a:rPr lang="en-GB" sz="2200" dirty="0">
                <a:solidFill>
                  <a:schemeClr val="accent1">
                    <a:lumMod val="75000"/>
                  </a:schemeClr>
                </a:solidFill>
              </a:rPr>
              <a:t>Wearing a birthday badge for the day might be a nice way of showing their friends it is their birthday. </a:t>
            </a:r>
          </a:p>
        </p:txBody>
      </p:sp>
    </p:spTree>
    <p:extLst>
      <p:ext uri="{BB962C8B-B14F-4D97-AF65-F5344CB8AC3E}">
        <p14:creationId xmlns:p14="http://schemas.microsoft.com/office/powerpoint/2010/main" val="15862726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0"/>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2061B49-CA9E-D83B-4B25-CEB8EDA691DC}"/>
              </a:ext>
            </a:extLst>
          </p:cNvPr>
          <p:cNvSpPr txBox="1"/>
          <p:nvPr/>
        </p:nvSpPr>
        <p:spPr>
          <a:xfrm>
            <a:off x="769256" y="3154444"/>
            <a:ext cx="3323772" cy="1446550"/>
          </a:xfrm>
          <a:prstGeom prst="rect">
            <a:avLst/>
          </a:prstGeom>
          <a:noFill/>
        </p:spPr>
        <p:txBody>
          <a:bodyPr wrap="square" rtlCol="0" anchor="ctr">
            <a:spAutoFit/>
          </a:bodyPr>
          <a:lstStyle/>
          <a:p>
            <a:pPr algn="ctr"/>
            <a:r>
              <a:rPr lang="en-US" altLang="ko-KR" sz="4400" dirty="0">
                <a:solidFill>
                  <a:schemeClr val="accent1">
                    <a:lumMod val="75000"/>
                  </a:schemeClr>
                </a:solidFill>
                <a:cs typeface="Arial" pitchFamily="34" charset="0"/>
              </a:rPr>
              <a:t>Assessment </a:t>
            </a:r>
          </a:p>
          <a:p>
            <a:pPr algn="ctr"/>
            <a:endParaRPr lang="ko-KR" altLang="en-US" sz="4400" dirty="0">
              <a:solidFill>
                <a:schemeClr val="accent1">
                  <a:lumMod val="75000"/>
                </a:schemeClr>
              </a:solidFill>
              <a:cs typeface="Arial" pitchFamily="34" charset="0"/>
            </a:endParaRPr>
          </a:p>
        </p:txBody>
      </p:sp>
      <p:sp>
        <p:nvSpPr>
          <p:cNvPr id="3" name="Title 1">
            <a:extLst>
              <a:ext uri="{FF2B5EF4-FFF2-40B4-BE49-F238E27FC236}">
                <a16:creationId xmlns:a16="http://schemas.microsoft.com/office/drawing/2014/main" id="{96048D09-8212-4940-A569-83B8A8554B68}"/>
              </a:ext>
            </a:extLst>
          </p:cNvPr>
          <p:cNvSpPr>
            <a:spLocks noGrp="1"/>
          </p:cNvSpPr>
          <p:nvPr/>
        </p:nvSpPr>
        <p:spPr>
          <a:xfrm>
            <a:off x="5315167" y="189701"/>
            <a:ext cx="8520600" cy="43477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Nunito Sans SemiBold"/>
              <a:buNone/>
              <a:defRPr sz="1800" b="0" i="0" u="none" strike="noStrike" cap="none">
                <a:solidFill>
                  <a:schemeClr val="dk1"/>
                </a:solidFill>
                <a:latin typeface="+mn-lt"/>
                <a:ea typeface="Nunito Sans SemiBold"/>
                <a:cs typeface="Nunito Sans SemiBold"/>
                <a:sym typeface="Nunito Sans SemiBold"/>
              </a:defRPr>
            </a:lvl1pPr>
            <a:lvl2pPr marR="0" lvl="1" algn="l" rtl="0">
              <a:lnSpc>
                <a:spcPct val="100000"/>
              </a:lnSpc>
              <a:spcBef>
                <a:spcPts val="0"/>
              </a:spcBef>
              <a:spcAft>
                <a:spcPts val="0"/>
              </a:spcAft>
              <a:buClr>
                <a:schemeClr val="dk1"/>
              </a:buClr>
              <a:buSzPts val="2800"/>
              <a:buFont typeface="Nunito Sans SemiBold"/>
              <a:buNone/>
              <a:defRPr sz="2800" b="0" i="0" u="none" strike="noStrike" cap="none">
                <a:solidFill>
                  <a:schemeClr val="dk1"/>
                </a:solidFill>
                <a:latin typeface="Nunito Sans SemiBold"/>
                <a:ea typeface="Nunito Sans SemiBold"/>
                <a:cs typeface="Nunito Sans SemiBold"/>
                <a:sym typeface="Nunito Sans SemiBold"/>
              </a:defRPr>
            </a:lvl2pPr>
            <a:lvl3pPr marR="0" lvl="2" algn="l" rtl="0">
              <a:lnSpc>
                <a:spcPct val="100000"/>
              </a:lnSpc>
              <a:spcBef>
                <a:spcPts val="0"/>
              </a:spcBef>
              <a:spcAft>
                <a:spcPts val="0"/>
              </a:spcAft>
              <a:buClr>
                <a:schemeClr val="dk1"/>
              </a:buClr>
              <a:buSzPts val="2800"/>
              <a:buFont typeface="Nunito Sans SemiBold"/>
              <a:buNone/>
              <a:defRPr sz="2800" b="0" i="0" u="none" strike="noStrike" cap="none">
                <a:solidFill>
                  <a:schemeClr val="dk1"/>
                </a:solidFill>
                <a:latin typeface="Nunito Sans SemiBold"/>
                <a:ea typeface="Nunito Sans SemiBold"/>
                <a:cs typeface="Nunito Sans SemiBold"/>
                <a:sym typeface="Nunito Sans SemiBold"/>
              </a:defRPr>
            </a:lvl3pPr>
            <a:lvl4pPr marR="0" lvl="3" algn="l" rtl="0">
              <a:lnSpc>
                <a:spcPct val="100000"/>
              </a:lnSpc>
              <a:spcBef>
                <a:spcPts val="0"/>
              </a:spcBef>
              <a:spcAft>
                <a:spcPts val="0"/>
              </a:spcAft>
              <a:buClr>
                <a:schemeClr val="dk1"/>
              </a:buClr>
              <a:buSzPts val="2800"/>
              <a:buFont typeface="Nunito Sans SemiBold"/>
              <a:buNone/>
              <a:defRPr sz="2800" b="0" i="0" u="none" strike="noStrike" cap="none">
                <a:solidFill>
                  <a:schemeClr val="dk1"/>
                </a:solidFill>
                <a:latin typeface="Nunito Sans SemiBold"/>
                <a:ea typeface="Nunito Sans SemiBold"/>
                <a:cs typeface="Nunito Sans SemiBold"/>
                <a:sym typeface="Nunito Sans SemiBold"/>
              </a:defRPr>
            </a:lvl4pPr>
            <a:lvl5pPr marR="0" lvl="4" algn="l" rtl="0">
              <a:lnSpc>
                <a:spcPct val="100000"/>
              </a:lnSpc>
              <a:spcBef>
                <a:spcPts val="0"/>
              </a:spcBef>
              <a:spcAft>
                <a:spcPts val="0"/>
              </a:spcAft>
              <a:buClr>
                <a:schemeClr val="dk1"/>
              </a:buClr>
              <a:buSzPts val="2800"/>
              <a:buFont typeface="Nunito Sans SemiBold"/>
              <a:buNone/>
              <a:defRPr sz="2800" b="0" i="0" u="none" strike="noStrike" cap="none">
                <a:solidFill>
                  <a:schemeClr val="dk1"/>
                </a:solidFill>
                <a:latin typeface="Nunito Sans SemiBold"/>
                <a:ea typeface="Nunito Sans SemiBold"/>
                <a:cs typeface="Nunito Sans SemiBold"/>
                <a:sym typeface="Nunito Sans SemiBold"/>
              </a:defRPr>
            </a:lvl5pPr>
            <a:lvl6pPr marR="0" lvl="5" algn="l" rtl="0">
              <a:lnSpc>
                <a:spcPct val="100000"/>
              </a:lnSpc>
              <a:spcBef>
                <a:spcPts val="0"/>
              </a:spcBef>
              <a:spcAft>
                <a:spcPts val="0"/>
              </a:spcAft>
              <a:buClr>
                <a:schemeClr val="dk1"/>
              </a:buClr>
              <a:buSzPts val="2800"/>
              <a:buFont typeface="Nunito Sans SemiBold"/>
              <a:buNone/>
              <a:defRPr sz="2800" b="0" i="0" u="none" strike="noStrike" cap="none">
                <a:solidFill>
                  <a:schemeClr val="dk1"/>
                </a:solidFill>
                <a:latin typeface="Nunito Sans SemiBold"/>
                <a:ea typeface="Nunito Sans SemiBold"/>
                <a:cs typeface="Nunito Sans SemiBold"/>
                <a:sym typeface="Nunito Sans SemiBold"/>
              </a:defRPr>
            </a:lvl6pPr>
            <a:lvl7pPr marR="0" lvl="6" algn="l" rtl="0">
              <a:lnSpc>
                <a:spcPct val="100000"/>
              </a:lnSpc>
              <a:spcBef>
                <a:spcPts val="0"/>
              </a:spcBef>
              <a:spcAft>
                <a:spcPts val="0"/>
              </a:spcAft>
              <a:buClr>
                <a:schemeClr val="dk1"/>
              </a:buClr>
              <a:buSzPts val="2800"/>
              <a:buFont typeface="Nunito Sans SemiBold"/>
              <a:buNone/>
              <a:defRPr sz="2800" b="0" i="0" u="none" strike="noStrike" cap="none">
                <a:solidFill>
                  <a:schemeClr val="dk1"/>
                </a:solidFill>
                <a:latin typeface="Nunito Sans SemiBold"/>
                <a:ea typeface="Nunito Sans SemiBold"/>
                <a:cs typeface="Nunito Sans SemiBold"/>
                <a:sym typeface="Nunito Sans SemiBold"/>
              </a:defRPr>
            </a:lvl7pPr>
            <a:lvl8pPr marR="0" lvl="7" algn="l" rtl="0">
              <a:lnSpc>
                <a:spcPct val="100000"/>
              </a:lnSpc>
              <a:spcBef>
                <a:spcPts val="0"/>
              </a:spcBef>
              <a:spcAft>
                <a:spcPts val="0"/>
              </a:spcAft>
              <a:buClr>
                <a:schemeClr val="dk1"/>
              </a:buClr>
              <a:buSzPts val="2800"/>
              <a:buFont typeface="Nunito Sans SemiBold"/>
              <a:buNone/>
              <a:defRPr sz="2800" b="0" i="0" u="none" strike="noStrike" cap="none">
                <a:solidFill>
                  <a:schemeClr val="dk1"/>
                </a:solidFill>
                <a:latin typeface="Nunito Sans SemiBold"/>
                <a:ea typeface="Nunito Sans SemiBold"/>
                <a:cs typeface="Nunito Sans SemiBold"/>
                <a:sym typeface="Nunito Sans SemiBold"/>
              </a:defRPr>
            </a:lvl8pPr>
            <a:lvl9pPr marR="0" lvl="8" algn="l" rtl="0">
              <a:lnSpc>
                <a:spcPct val="100000"/>
              </a:lnSpc>
              <a:spcBef>
                <a:spcPts val="0"/>
              </a:spcBef>
              <a:spcAft>
                <a:spcPts val="0"/>
              </a:spcAft>
              <a:buClr>
                <a:schemeClr val="dk1"/>
              </a:buClr>
              <a:buSzPts val="2800"/>
              <a:buFont typeface="Nunito Sans SemiBold"/>
              <a:buNone/>
              <a:defRPr sz="2800" b="0" i="0" u="none" strike="noStrike" cap="none">
                <a:solidFill>
                  <a:schemeClr val="dk1"/>
                </a:solidFill>
                <a:latin typeface="Nunito Sans SemiBold"/>
                <a:ea typeface="Nunito Sans SemiBold"/>
                <a:cs typeface="Nunito Sans SemiBold"/>
                <a:sym typeface="Nunito Sans SemiBold"/>
              </a:defRPr>
            </a:lvl9pPr>
          </a:lstStyle>
          <a:p>
            <a:r>
              <a:rPr lang="en-GB" sz="2000" b="1" dirty="0">
                <a:solidFill>
                  <a:schemeClr val="accent1">
                    <a:lumMod val="75000"/>
                  </a:schemeClr>
                </a:solidFill>
              </a:rPr>
              <a:t>What are the SATs? </a:t>
            </a:r>
          </a:p>
        </p:txBody>
      </p:sp>
      <p:sp>
        <p:nvSpPr>
          <p:cNvPr id="4" name="Text Placeholder 2">
            <a:extLst>
              <a:ext uri="{FF2B5EF4-FFF2-40B4-BE49-F238E27FC236}">
                <a16:creationId xmlns:a16="http://schemas.microsoft.com/office/drawing/2014/main" id="{56103980-1C0A-42FB-A6A8-22E664322B67}"/>
              </a:ext>
            </a:extLst>
          </p:cNvPr>
          <p:cNvSpPr>
            <a:spLocks noGrp="1"/>
          </p:cNvSpPr>
          <p:nvPr/>
        </p:nvSpPr>
        <p:spPr>
          <a:xfrm>
            <a:off x="5315167" y="653868"/>
            <a:ext cx="6572033" cy="6204132"/>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Nunito"/>
              <a:buChar char="●"/>
              <a:defRPr sz="1600" b="0" i="0" u="none" strike="noStrike" cap="none">
                <a:solidFill>
                  <a:schemeClr val="tx1"/>
                </a:solidFill>
                <a:latin typeface="+mn-lt"/>
                <a:ea typeface="Nunito"/>
                <a:cs typeface="Nunito"/>
                <a:sym typeface="Nunito"/>
              </a:defRPr>
            </a:lvl1pPr>
            <a:lvl2pPr marL="914400" marR="0" lvl="1" indent="-317500" algn="l" rtl="0">
              <a:lnSpc>
                <a:spcPct val="115000"/>
              </a:lnSpc>
              <a:spcBef>
                <a:spcPts val="160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2pPr>
            <a:lvl3pPr marL="1371600" marR="0" lvl="2" indent="-317500" algn="l" rtl="0">
              <a:lnSpc>
                <a:spcPct val="115000"/>
              </a:lnSpc>
              <a:spcBef>
                <a:spcPts val="1600"/>
              </a:spcBef>
              <a:spcAft>
                <a:spcPts val="0"/>
              </a:spcAft>
              <a:buClr>
                <a:schemeClr val="dk2"/>
              </a:buClr>
              <a:buSzPts val="1400"/>
              <a:buFont typeface="Nunito Sans SemiBold"/>
              <a:buChar char="■"/>
              <a:defRPr sz="1400" b="0" i="0" u="none" strike="noStrike" cap="none">
                <a:solidFill>
                  <a:schemeClr val="dk2"/>
                </a:solidFill>
                <a:latin typeface="Nunito Sans SemiBold"/>
                <a:ea typeface="Nunito Sans SemiBold"/>
                <a:cs typeface="Nunito Sans SemiBold"/>
                <a:sym typeface="Nunito Sans SemiBold"/>
              </a:defRPr>
            </a:lvl3pPr>
            <a:lvl4pPr marL="1828800" marR="0" lvl="3" indent="-317500" algn="l" rtl="0">
              <a:lnSpc>
                <a:spcPct val="115000"/>
              </a:lnSpc>
              <a:spcBef>
                <a:spcPts val="160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4pPr>
            <a:lvl5pPr marL="2286000" marR="0" lvl="4" indent="-317500" algn="l" rtl="0">
              <a:lnSpc>
                <a:spcPct val="115000"/>
              </a:lnSpc>
              <a:spcBef>
                <a:spcPts val="160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5pPr>
            <a:lvl6pPr marL="2743200" marR="0" lvl="5" indent="-317500" algn="l" rtl="0">
              <a:lnSpc>
                <a:spcPct val="115000"/>
              </a:lnSpc>
              <a:spcBef>
                <a:spcPts val="160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6pPr>
            <a:lvl7pPr marL="3200400" marR="0" lvl="6" indent="-317500" algn="l" rtl="0">
              <a:lnSpc>
                <a:spcPct val="115000"/>
              </a:lnSpc>
              <a:spcBef>
                <a:spcPts val="160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7pPr>
            <a:lvl8pPr marL="3657600" marR="0" lvl="7" indent="-317500" algn="l" rtl="0">
              <a:lnSpc>
                <a:spcPct val="115000"/>
              </a:lnSpc>
              <a:spcBef>
                <a:spcPts val="160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8pPr>
            <a:lvl9pPr marL="4114800" marR="0" lvl="8" indent="-317500" algn="l" rtl="0">
              <a:lnSpc>
                <a:spcPct val="115000"/>
              </a:lnSpc>
              <a:spcBef>
                <a:spcPts val="1600"/>
              </a:spcBef>
              <a:spcAft>
                <a:spcPts val="1600"/>
              </a:spcAft>
              <a:buClr>
                <a:schemeClr val="dk2"/>
              </a:buClr>
              <a:buSzPts val="1400"/>
              <a:buFont typeface="Nunito"/>
              <a:buChar char="■"/>
              <a:defRPr sz="1400" b="0" i="0" u="none" strike="noStrike" cap="none">
                <a:solidFill>
                  <a:schemeClr val="dk2"/>
                </a:solidFill>
                <a:latin typeface="Nunito"/>
                <a:ea typeface="Nunito"/>
                <a:cs typeface="Nunito"/>
                <a:sym typeface="Nunito"/>
              </a:defRPr>
            </a:lvl9pPr>
          </a:lstStyle>
          <a:p>
            <a:pPr marL="114300" indent="0">
              <a:buNone/>
            </a:pPr>
            <a:endParaRPr lang="en-GB" sz="2000" dirty="0">
              <a:solidFill>
                <a:schemeClr val="accent1">
                  <a:lumMod val="75000"/>
                </a:schemeClr>
              </a:solidFill>
            </a:endParaRPr>
          </a:p>
          <a:p>
            <a:pPr marL="114300" indent="0">
              <a:buNone/>
            </a:pPr>
            <a:r>
              <a:rPr lang="en-GB" sz="2000" dirty="0">
                <a:solidFill>
                  <a:schemeClr val="accent1">
                    <a:lumMod val="75000"/>
                  </a:schemeClr>
                </a:solidFill>
              </a:rPr>
              <a:t>SATs are the Standardised Assessment Tests that are given to children at the end of Key Stage 2. The SATs take place over four days, starting on Monday 13</a:t>
            </a:r>
            <a:r>
              <a:rPr lang="en-GB" sz="2000" baseline="30000" dirty="0">
                <a:solidFill>
                  <a:schemeClr val="accent1">
                    <a:lumMod val="75000"/>
                  </a:schemeClr>
                </a:solidFill>
              </a:rPr>
              <a:t>th</a:t>
            </a:r>
            <a:r>
              <a:rPr lang="en-GB" sz="2000" dirty="0">
                <a:solidFill>
                  <a:schemeClr val="accent1">
                    <a:lumMod val="75000"/>
                  </a:schemeClr>
                </a:solidFill>
              </a:rPr>
              <a:t> May ending on Thursday 16</a:t>
            </a:r>
            <a:r>
              <a:rPr lang="en-GB" sz="2000" baseline="30000" dirty="0">
                <a:solidFill>
                  <a:schemeClr val="accent1">
                    <a:lumMod val="75000"/>
                  </a:schemeClr>
                </a:solidFill>
              </a:rPr>
              <a:t>th</a:t>
            </a:r>
            <a:r>
              <a:rPr lang="en-GB" sz="2000" dirty="0">
                <a:solidFill>
                  <a:schemeClr val="accent1">
                    <a:lumMod val="75000"/>
                  </a:schemeClr>
                </a:solidFill>
              </a:rPr>
              <a:t> May.</a:t>
            </a:r>
          </a:p>
          <a:p>
            <a:r>
              <a:rPr lang="en-GB" sz="2000" dirty="0">
                <a:solidFill>
                  <a:schemeClr val="accent1">
                    <a:lumMod val="75000"/>
                  </a:schemeClr>
                </a:solidFill>
              </a:rPr>
              <a:t>The SATs papers consist of:</a:t>
            </a:r>
          </a:p>
          <a:p>
            <a:pPr lvl="1">
              <a:lnSpc>
                <a:spcPct val="100000"/>
              </a:lnSpc>
              <a:spcBef>
                <a:spcPts val="0"/>
              </a:spcBef>
            </a:pPr>
            <a:r>
              <a:rPr lang="en-GB" sz="2000" dirty="0">
                <a:solidFill>
                  <a:schemeClr val="accent1">
                    <a:lumMod val="75000"/>
                  </a:schemeClr>
                </a:solidFill>
                <a:latin typeface="+mn-lt"/>
              </a:rPr>
              <a:t>Spelling, punctuation and grammar (paper 1: Grammar/ Punctuation/ Spelling) </a:t>
            </a:r>
          </a:p>
          <a:p>
            <a:pPr lvl="1">
              <a:lnSpc>
                <a:spcPct val="100000"/>
              </a:lnSpc>
              <a:spcBef>
                <a:spcPts val="0"/>
              </a:spcBef>
            </a:pPr>
            <a:r>
              <a:rPr lang="en-GB" sz="2000" dirty="0">
                <a:solidFill>
                  <a:schemeClr val="accent1">
                    <a:lumMod val="75000"/>
                  </a:schemeClr>
                </a:solidFill>
                <a:latin typeface="+mn-lt"/>
              </a:rPr>
              <a:t>Spelling, punctuation and grammar (paper 2: Spelling test) </a:t>
            </a:r>
          </a:p>
          <a:p>
            <a:pPr lvl="1">
              <a:lnSpc>
                <a:spcPct val="100000"/>
              </a:lnSpc>
              <a:spcBef>
                <a:spcPts val="0"/>
              </a:spcBef>
            </a:pPr>
            <a:r>
              <a:rPr lang="en-GB" sz="2000" dirty="0">
                <a:solidFill>
                  <a:schemeClr val="accent1">
                    <a:lumMod val="75000"/>
                  </a:schemeClr>
                </a:solidFill>
                <a:latin typeface="+mn-lt"/>
              </a:rPr>
              <a:t>Reading </a:t>
            </a:r>
          </a:p>
          <a:p>
            <a:pPr lvl="1">
              <a:lnSpc>
                <a:spcPct val="100000"/>
              </a:lnSpc>
              <a:spcBef>
                <a:spcPts val="0"/>
              </a:spcBef>
            </a:pPr>
            <a:r>
              <a:rPr lang="en-GB" sz="2000" dirty="0">
                <a:solidFill>
                  <a:schemeClr val="accent1">
                    <a:lumMod val="75000"/>
                  </a:schemeClr>
                </a:solidFill>
                <a:latin typeface="+mn-lt"/>
              </a:rPr>
              <a:t>Maths (paper 1: Arithmetic) </a:t>
            </a:r>
          </a:p>
          <a:p>
            <a:pPr lvl="1">
              <a:lnSpc>
                <a:spcPct val="100000"/>
              </a:lnSpc>
              <a:spcBef>
                <a:spcPts val="0"/>
              </a:spcBef>
            </a:pPr>
            <a:r>
              <a:rPr lang="en-GB" sz="2000" dirty="0">
                <a:solidFill>
                  <a:schemeClr val="accent1">
                    <a:lumMod val="75000"/>
                  </a:schemeClr>
                </a:solidFill>
                <a:latin typeface="+mn-lt"/>
              </a:rPr>
              <a:t>Maths (paper 2: Reasoning) </a:t>
            </a:r>
          </a:p>
          <a:p>
            <a:pPr lvl="1">
              <a:lnSpc>
                <a:spcPct val="100000"/>
              </a:lnSpc>
              <a:spcBef>
                <a:spcPts val="0"/>
              </a:spcBef>
            </a:pPr>
            <a:r>
              <a:rPr lang="en-GB" sz="2000" dirty="0">
                <a:solidFill>
                  <a:schemeClr val="accent1">
                    <a:lumMod val="75000"/>
                  </a:schemeClr>
                </a:solidFill>
                <a:latin typeface="+mn-lt"/>
              </a:rPr>
              <a:t>Maths (paper 3: Reasoning) </a:t>
            </a:r>
          </a:p>
          <a:p>
            <a:pPr lvl="1">
              <a:lnSpc>
                <a:spcPct val="100000"/>
              </a:lnSpc>
              <a:spcBef>
                <a:spcPts val="0"/>
              </a:spcBef>
            </a:pPr>
            <a:r>
              <a:rPr kumimoji="0" lang="en-GB" sz="2000" b="0" i="0" u="none" strike="noStrike" kern="0" cap="none" spc="0" normalizeH="0" baseline="0" noProof="0" dirty="0">
                <a:ln>
                  <a:noFill/>
                </a:ln>
                <a:solidFill>
                  <a:schemeClr val="accent1">
                    <a:lumMod val="75000"/>
                  </a:schemeClr>
                </a:solidFill>
                <a:effectLst/>
                <a:uLnTx/>
                <a:uFillTx/>
                <a:latin typeface="Arial"/>
                <a:sym typeface="Nunito"/>
              </a:rPr>
              <a:t>Writing is assessed using evidence collected throughout Year 6. There is no Year 6 SATs writing test. </a:t>
            </a:r>
          </a:p>
          <a:p>
            <a:pPr marL="596900" lvl="1" indent="0">
              <a:lnSpc>
                <a:spcPct val="100000"/>
              </a:lnSpc>
              <a:spcBef>
                <a:spcPts val="0"/>
              </a:spcBef>
              <a:buNone/>
            </a:pPr>
            <a:endParaRPr lang="en-GB" sz="2000" kern="0" noProof="0" dirty="0">
              <a:solidFill>
                <a:schemeClr val="accent1">
                  <a:lumMod val="75000"/>
                </a:schemeClr>
              </a:solidFill>
              <a:latin typeface="Arial"/>
            </a:endParaRPr>
          </a:p>
        </p:txBody>
      </p:sp>
      <p:sp>
        <p:nvSpPr>
          <p:cNvPr id="5" name="Slide Number Placeholder 3">
            <a:extLst>
              <a:ext uri="{FF2B5EF4-FFF2-40B4-BE49-F238E27FC236}">
                <a16:creationId xmlns:a16="http://schemas.microsoft.com/office/drawing/2014/main" id="{1E03E430-207B-4F9B-B8E8-7F55E45BBAFE}"/>
              </a:ext>
            </a:extLst>
          </p:cNvPr>
          <p:cNvSpPr>
            <a:spLocks noGrp="1"/>
          </p:cNvSpPr>
          <p:nvPr/>
        </p:nvSpPr>
        <p:spPr>
          <a:xfrm>
            <a:off x="13475925" y="5039268"/>
            <a:ext cx="548700" cy="3936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000000"/>
              </a:buClr>
              <a:buFont typeface="Arial"/>
              <a:buNone/>
              <a:defRPr sz="1000" b="0" i="0" u="none" strike="noStrike" cap="none">
                <a:solidFill>
                  <a:schemeClr val="dk2"/>
                </a:solidFill>
                <a:latin typeface="+mn-lt"/>
                <a:ea typeface="Arial"/>
                <a:cs typeface="Arial"/>
                <a:sym typeface="Arial"/>
              </a:defRPr>
            </a:lvl1pPr>
            <a:lvl2pPr marR="0" lvl="1" algn="r" rtl="0">
              <a:lnSpc>
                <a:spcPct val="100000"/>
              </a:lnSpc>
              <a:spcBef>
                <a:spcPts val="0"/>
              </a:spcBef>
              <a:spcAft>
                <a:spcPts val="0"/>
              </a:spcAft>
              <a:buClr>
                <a:srgbClr val="000000"/>
              </a:buClr>
              <a:buFont typeface="Arial"/>
              <a:buNone/>
              <a:defRPr sz="1000" b="0" i="0" u="none" strike="noStrike" cap="none">
                <a:solidFill>
                  <a:schemeClr val="dk2"/>
                </a:solidFill>
                <a:latin typeface="Arial"/>
                <a:ea typeface="Arial"/>
                <a:cs typeface="Arial"/>
                <a:sym typeface="Arial"/>
              </a:defRPr>
            </a:lvl2pPr>
            <a:lvl3pPr marR="0" lvl="2" algn="r" rtl="0">
              <a:lnSpc>
                <a:spcPct val="100000"/>
              </a:lnSpc>
              <a:spcBef>
                <a:spcPts val="0"/>
              </a:spcBef>
              <a:spcAft>
                <a:spcPts val="0"/>
              </a:spcAft>
              <a:buClr>
                <a:srgbClr val="000000"/>
              </a:buClr>
              <a:buFont typeface="Arial"/>
              <a:buNone/>
              <a:defRPr sz="1000" b="0" i="0" u="none" strike="noStrike" cap="none">
                <a:solidFill>
                  <a:schemeClr val="dk2"/>
                </a:solidFill>
                <a:latin typeface="Arial"/>
                <a:ea typeface="Arial"/>
                <a:cs typeface="Arial"/>
                <a:sym typeface="Arial"/>
              </a:defRPr>
            </a:lvl3pPr>
            <a:lvl4pPr marR="0" lvl="3" algn="r" rtl="0">
              <a:lnSpc>
                <a:spcPct val="100000"/>
              </a:lnSpc>
              <a:spcBef>
                <a:spcPts val="0"/>
              </a:spcBef>
              <a:spcAft>
                <a:spcPts val="0"/>
              </a:spcAft>
              <a:buClr>
                <a:srgbClr val="000000"/>
              </a:buClr>
              <a:buFont typeface="Arial"/>
              <a:buNone/>
              <a:defRPr sz="1000" b="0" i="0" u="none" strike="noStrike" cap="none">
                <a:solidFill>
                  <a:schemeClr val="dk2"/>
                </a:solidFill>
                <a:latin typeface="Arial"/>
                <a:ea typeface="Arial"/>
                <a:cs typeface="Arial"/>
                <a:sym typeface="Arial"/>
              </a:defRPr>
            </a:lvl4pPr>
            <a:lvl5pPr marR="0" lvl="4" algn="r" rtl="0">
              <a:lnSpc>
                <a:spcPct val="100000"/>
              </a:lnSpc>
              <a:spcBef>
                <a:spcPts val="0"/>
              </a:spcBef>
              <a:spcAft>
                <a:spcPts val="0"/>
              </a:spcAft>
              <a:buClr>
                <a:srgbClr val="000000"/>
              </a:buClr>
              <a:buFont typeface="Arial"/>
              <a:buNone/>
              <a:defRPr sz="1000" b="0" i="0" u="none" strike="noStrike" cap="none">
                <a:solidFill>
                  <a:schemeClr val="dk2"/>
                </a:solidFill>
                <a:latin typeface="Arial"/>
                <a:ea typeface="Arial"/>
                <a:cs typeface="Arial"/>
                <a:sym typeface="Arial"/>
              </a:defRPr>
            </a:lvl5pPr>
            <a:lvl6pPr marR="0" lvl="5" algn="r" rtl="0">
              <a:lnSpc>
                <a:spcPct val="100000"/>
              </a:lnSpc>
              <a:spcBef>
                <a:spcPts val="0"/>
              </a:spcBef>
              <a:spcAft>
                <a:spcPts val="0"/>
              </a:spcAft>
              <a:buClr>
                <a:srgbClr val="000000"/>
              </a:buClr>
              <a:buFont typeface="Arial"/>
              <a:buNone/>
              <a:defRPr sz="1000" b="0" i="0" u="none" strike="noStrike" cap="none">
                <a:solidFill>
                  <a:schemeClr val="dk2"/>
                </a:solidFill>
                <a:latin typeface="Arial"/>
                <a:ea typeface="Arial"/>
                <a:cs typeface="Arial"/>
                <a:sym typeface="Arial"/>
              </a:defRPr>
            </a:lvl6pPr>
            <a:lvl7pPr marR="0" lvl="6" algn="r" rtl="0">
              <a:lnSpc>
                <a:spcPct val="100000"/>
              </a:lnSpc>
              <a:spcBef>
                <a:spcPts val="0"/>
              </a:spcBef>
              <a:spcAft>
                <a:spcPts val="0"/>
              </a:spcAft>
              <a:buClr>
                <a:srgbClr val="000000"/>
              </a:buClr>
              <a:buFont typeface="Arial"/>
              <a:buNone/>
              <a:defRPr sz="1000" b="0" i="0" u="none" strike="noStrike" cap="none">
                <a:solidFill>
                  <a:schemeClr val="dk2"/>
                </a:solidFill>
                <a:latin typeface="Arial"/>
                <a:ea typeface="Arial"/>
                <a:cs typeface="Arial"/>
                <a:sym typeface="Arial"/>
              </a:defRPr>
            </a:lvl7pPr>
            <a:lvl8pPr marR="0" lvl="7" algn="r" rtl="0">
              <a:lnSpc>
                <a:spcPct val="100000"/>
              </a:lnSpc>
              <a:spcBef>
                <a:spcPts val="0"/>
              </a:spcBef>
              <a:spcAft>
                <a:spcPts val="0"/>
              </a:spcAft>
              <a:buClr>
                <a:srgbClr val="000000"/>
              </a:buClr>
              <a:buFont typeface="Arial"/>
              <a:buNone/>
              <a:defRPr sz="1000" b="0" i="0" u="none" strike="noStrike" cap="none">
                <a:solidFill>
                  <a:schemeClr val="dk2"/>
                </a:solidFill>
                <a:latin typeface="Arial"/>
                <a:ea typeface="Arial"/>
                <a:cs typeface="Arial"/>
                <a:sym typeface="Arial"/>
              </a:defRPr>
            </a:lvl8pPr>
            <a:lvl9pPr marR="0" lvl="8" algn="r" rtl="0">
              <a:lnSpc>
                <a:spcPct val="100000"/>
              </a:lnSpc>
              <a:spcBef>
                <a:spcPts val="0"/>
              </a:spcBef>
              <a:spcAft>
                <a:spcPts val="0"/>
              </a:spcAft>
              <a:buClr>
                <a:srgbClr val="000000"/>
              </a:buClr>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 smtClean="0"/>
              <a:pPr/>
              <a:t>14</a:t>
            </a:fld>
            <a:endParaRPr lang="en"/>
          </a:p>
        </p:txBody>
      </p:sp>
    </p:spTree>
    <p:extLst>
      <p:ext uri="{BB962C8B-B14F-4D97-AF65-F5344CB8AC3E}">
        <p14:creationId xmlns:p14="http://schemas.microsoft.com/office/powerpoint/2010/main" val="30792838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0"/>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B6C0492-7E23-BC58-A5D4-F1C1970F1914}"/>
              </a:ext>
            </a:extLst>
          </p:cNvPr>
          <p:cNvSpPr txBox="1"/>
          <p:nvPr/>
        </p:nvSpPr>
        <p:spPr>
          <a:xfrm>
            <a:off x="5518485" y="917912"/>
            <a:ext cx="6304546" cy="5940088"/>
          </a:xfrm>
          <a:prstGeom prst="rect">
            <a:avLst/>
          </a:prstGeom>
          <a:noFill/>
        </p:spPr>
        <p:txBody>
          <a:bodyPr wrap="square">
            <a:spAutoFit/>
          </a:bodyPr>
          <a:lstStyle/>
          <a:p>
            <a:pPr marL="114300" indent="0">
              <a:buNone/>
            </a:pPr>
            <a:r>
              <a:rPr lang="en-GB" sz="2000" dirty="0">
                <a:solidFill>
                  <a:schemeClr val="accent1">
                    <a:lumMod val="75000"/>
                  </a:schemeClr>
                </a:solidFill>
              </a:rPr>
              <a:t>Tests are marked externally. Once marked, the tests will be given the following scores:</a:t>
            </a:r>
          </a:p>
          <a:p>
            <a:pPr marL="114300" indent="0">
              <a:buNone/>
            </a:pPr>
            <a:endParaRPr lang="en-GB" sz="2000" dirty="0">
              <a:solidFill>
                <a:schemeClr val="accent1">
                  <a:lumMod val="75000"/>
                </a:schemeClr>
              </a:solidFill>
            </a:endParaRPr>
          </a:p>
          <a:p>
            <a:pPr marL="342900" indent="-342900">
              <a:buFont typeface="Courier New" panose="02070309020205020404" pitchFamily="49" charset="0"/>
              <a:buChar char="o"/>
            </a:pPr>
            <a:r>
              <a:rPr lang="en-GB" sz="2000" dirty="0">
                <a:solidFill>
                  <a:schemeClr val="accent1">
                    <a:lumMod val="75000"/>
                  </a:schemeClr>
                </a:solidFill>
              </a:rPr>
              <a:t>A raw score (total number of marks achieved for each paper);</a:t>
            </a:r>
          </a:p>
          <a:p>
            <a:pPr marL="342900" indent="-342900">
              <a:buFont typeface="Courier New" panose="02070309020205020404" pitchFamily="49" charset="0"/>
              <a:buChar char="o"/>
            </a:pPr>
            <a:r>
              <a:rPr lang="en-GB" sz="2000" dirty="0">
                <a:solidFill>
                  <a:schemeClr val="accent1">
                    <a:lumMod val="75000"/>
                  </a:schemeClr>
                </a:solidFill>
              </a:rPr>
              <a:t>A scaled score (see below);</a:t>
            </a:r>
          </a:p>
          <a:p>
            <a:pPr marL="342900" indent="-342900">
              <a:buFont typeface="Courier New" panose="02070309020205020404" pitchFamily="49" charset="0"/>
              <a:buChar char="o"/>
            </a:pPr>
            <a:r>
              <a:rPr lang="en-GB" sz="2000" dirty="0">
                <a:solidFill>
                  <a:schemeClr val="accent1">
                    <a:lumMod val="75000"/>
                  </a:schemeClr>
                </a:solidFill>
              </a:rPr>
              <a:t>A judgement on if the National Standard has been met. </a:t>
            </a:r>
          </a:p>
          <a:p>
            <a:pPr marL="158750" indent="0">
              <a:buNone/>
            </a:pPr>
            <a:endParaRPr lang="en-GB" sz="2000" dirty="0">
              <a:solidFill>
                <a:schemeClr val="accent1">
                  <a:lumMod val="75000"/>
                </a:schemeClr>
              </a:solidFill>
            </a:endParaRPr>
          </a:p>
          <a:p>
            <a:pPr marL="158750" indent="0">
              <a:buNone/>
            </a:pPr>
            <a:r>
              <a:rPr lang="en-GB" sz="2000" b="1" dirty="0">
                <a:solidFill>
                  <a:schemeClr val="accent1">
                    <a:lumMod val="75000"/>
                  </a:schemeClr>
                </a:solidFill>
              </a:rPr>
              <a:t>A scaled score of less than 99 </a:t>
            </a:r>
            <a:r>
              <a:rPr lang="en-GB" sz="2000" dirty="0">
                <a:solidFill>
                  <a:schemeClr val="accent1">
                    <a:lumMod val="75000"/>
                  </a:schemeClr>
                </a:solidFill>
              </a:rPr>
              <a:t>would indicate a pupil is working </a:t>
            </a:r>
            <a:r>
              <a:rPr lang="en-GB" sz="2000" b="1" dirty="0">
                <a:solidFill>
                  <a:schemeClr val="accent1">
                    <a:lumMod val="75000"/>
                  </a:schemeClr>
                </a:solidFill>
              </a:rPr>
              <a:t>below the national standard. </a:t>
            </a:r>
          </a:p>
          <a:p>
            <a:pPr marL="158750" indent="0">
              <a:buNone/>
            </a:pPr>
            <a:r>
              <a:rPr lang="en-GB" sz="2000" b="1" dirty="0">
                <a:solidFill>
                  <a:schemeClr val="accent1">
                    <a:lumMod val="75000"/>
                  </a:schemeClr>
                </a:solidFill>
              </a:rPr>
              <a:t>A scaled score of 100 -109 </a:t>
            </a:r>
            <a:r>
              <a:rPr lang="en-GB" sz="2000" dirty="0">
                <a:solidFill>
                  <a:schemeClr val="accent1">
                    <a:lumMod val="75000"/>
                  </a:schemeClr>
                </a:solidFill>
              </a:rPr>
              <a:t>would indicate a pupil is working </a:t>
            </a:r>
            <a:r>
              <a:rPr lang="en-GB" sz="2000" b="1" dirty="0">
                <a:solidFill>
                  <a:schemeClr val="accent1">
                    <a:lumMod val="75000"/>
                  </a:schemeClr>
                </a:solidFill>
              </a:rPr>
              <a:t>at the national standard</a:t>
            </a:r>
            <a:r>
              <a:rPr lang="en-GB" sz="2000" dirty="0">
                <a:solidFill>
                  <a:schemeClr val="accent1">
                    <a:lumMod val="75000"/>
                  </a:schemeClr>
                </a:solidFill>
              </a:rPr>
              <a:t>.</a:t>
            </a:r>
          </a:p>
          <a:p>
            <a:pPr marL="158750" indent="0">
              <a:buNone/>
            </a:pPr>
            <a:r>
              <a:rPr lang="en-GB" sz="2000" b="1" dirty="0">
                <a:solidFill>
                  <a:schemeClr val="accent1">
                    <a:lumMod val="75000"/>
                  </a:schemeClr>
                </a:solidFill>
              </a:rPr>
              <a:t>A scaled score of 110+ </a:t>
            </a:r>
            <a:r>
              <a:rPr lang="en-GB" sz="2000" dirty="0">
                <a:solidFill>
                  <a:schemeClr val="accent1">
                    <a:lumMod val="75000"/>
                  </a:schemeClr>
                </a:solidFill>
              </a:rPr>
              <a:t>would indicate a pupil is working </a:t>
            </a:r>
            <a:r>
              <a:rPr lang="en-GB" sz="2000" b="1" dirty="0">
                <a:solidFill>
                  <a:schemeClr val="accent1">
                    <a:lumMod val="75000"/>
                  </a:schemeClr>
                </a:solidFill>
              </a:rPr>
              <a:t>above the national standard.</a:t>
            </a:r>
          </a:p>
          <a:p>
            <a:pPr marL="158750" indent="0">
              <a:buNone/>
            </a:pPr>
            <a:endParaRPr lang="en-GB" sz="2000" dirty="0">
              <a:solidFill>
                <a:schemeClr val="accent1">
                  <a:lumMod val="75000"/>
                </a:schemeClr>
              </a:solidFill>
            </a:endParaRPr>
          </a:p>
          <a:p>
            <a:pPr marL="158750"/>
            <a:r>
              <a:rPr kumimoji="0" lang="en-GB" sz="2000" b="0" i="0" u="none" strike="noStrike" kern="0" cap="none" spc="0" normalizeH="0" baseline="0" noProof="0" dirty="0">
                <a:ln>
                  <a:noFill/>
                </a:ln>
                <a:solidFill>
                  <a:schemeClr val="accent1">
                    <a:lumMod val="75000"/>
                  </a:schemeClr>
                </a:solidFill>
                <a:effectLst/>
                <a:uLnTx/>
                <a:uFillTx/>
                <a:latin typeface="Arial"/>
                <a:sym typeface="Nunito"/>
              </a:rPr>
              <a:t>More information about SATs will be given to you at a later date.</a:t>
            </a:r>
          </a:p>
          <a:p>
            <a:pPr marL="158750" indent="0">
              <a:buNone/>
            </a:pPr>
            <a:endParaRPr lang="en-GB" sz="2000" dirty="0">
              <a:solidFill>
                <a:schemeClr val="accent1">
                  <a:lumMod val="75000"/>
                </a:schemeClr>
              </a:solidFill>
            </a:endParaRPr>
          </a:p>
        </p:txBody>
      </p:sp>
      <p:sp>
        <p:nvSpPr>
          <p:cNvPr id="4" name="TextBox 3">
            <a:extLst>
              <a:ext uri="{FF2B5EF4-FFF2-40B4-BE49-F238E27FC236}">
                <a16:creationId xmlns:a16="http://schemas.microsoft.com/office/drawing/2014/main" id="{1B9B4859-E821-F6A8-8990-D07BA9EA21DC}"/>
              </a:ext>
            </a:extLst>
          </p:cNvPr>
          <p:cNvSpPr txBox="1"/>
          <p:nvPr/>
        </p:nvSpPr>
        <p:spPr>
          <a:xfrm>
            <a:off x="769256" y="3154444"/>
            <a:ext cx="3323772" cy="1446550"/>
          </a:xfrm>
          <a:prstGeom prst="rect">
            <a:avLst/>
          </a:prstGeom>
          <a:noFill/>
        </p:spPr>
        <p:txBody>
          <a:bodyPr wrap="square" rtlCol="0" anchor="ctr">
            <a:spAutoFit/>
          </a:bodyPr>
          <a:lstStyle/>
          <a:p>
            <a:pPr algn="ctr"/>
            <a:r>
              <a:rPr lang="en-US" altLang="ko-KR" sz="4400" dirty="0">
                <a:solidFill>
                  <a:schemeClr val="accent1">
                    <a:lumMod val="75000"/>
                  </a:schemeClr>
                </a:solidFill>
                <a:cs typeface="Arial" pitchFamily="34" charset="0"/>
              </a:rPr>
              <a:t>Assessment </a:t>
            </a:r>
          </a:p>
          <a:p>
            <a:pPr algn="ctr"/>
            <a:endParaRPr lang="ko-KR" altLang="en-US" sz="4400" dirty="0">
              <a:solidFill>
                <a:schemeClr val="accent1">
                  <a:lumMod val="75000"/>
                </a:schemeClr>
              </a:solidFill>
              <a:cs typeface="Arial" pitchFamily="34" charset="0"/>
            </a:endParaRPr>
          </a:p>
        </p:txBody>
      </p:sp>
      <p:sp>
        <p:nvSpPr>
          <p:cNvPr id="5" name="Title 1">
            <a:extLst>
              <a:ext uri="{FF2B5EF4-FFF2-40B4-BE49-F238E27FC236}">
                <a16:creationId xmlns:a16="http://schemas.microsoft.com/office/drawing/2014/main" id="{96F49746-DF65-F202-DD29-18BDBD17C3A5}"/>
              </a:ext>
            </a:extLst>
          </p:cNvPr>
          <p:cNvSpPr>
            <a:spLocks noGrp="1"/>
          </p:cNvSpPr>
          <p:nvPr/>
        </p:nvSpPr>
        <p:spPr>
          <a:xfrm>
            <a:off x="5299125" y="318038"/>
            <a:ext cx="8520600" cy="43477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Nunito Sans SemiBold"/>
              <a:buNone/>
              <a:defRPr sz="1800" b="0" i="0" u="none" strike="noStrike" cap="none">
                <a:solidFill>
                  <a:schemeClr val="dk1"/>
                </a:solidFill>
                <a:latin typeface="+mn-lt"/>
                <a:ea typeface="Nunito Sans SemiBold"/>
                <a:cs typeface="Nunito Sans SemiBold"/>
                <a:sym typeface="Nunito Sans SemiBold"/>
              </a:defRPr>
            </a:lvl1pPr>
            <a:lvl2pPr marR="0" lvl="1" algn="l" rtl="0">
              <a:lnSpc>
                <a:spcPct val="100000"/>
              </a:lnSpc>
              <a:spcBef>
                <a:spcPts val="0"/>
              </a:spcBef>
              <a:spcAft>
                <a:spcPts val="0"/>
              </a:spcAft>
              <a:buClr>
                <a:schemeClr val="dk1"/>
              </a:buClr>
              <a:buSzPts val="2800"/>
              <a:buFont typeface="Nunito Sans SemiBold"/>
              <a:buNone/>
              <a:defRPr sz="2800" b="0" i="0" u="none" strike="noStrike" cap="none">
                <a:solidFill>
                  <a:schemeClr val="dk1"/>
                </a:solidFill>
                <a:latin typeface="Nunito Sans SemiBold"/>
                <a:ea typeface="Nunito Sans SemiBold"/>
                <a:cs typeface="Nunito Sans SemiBold"/>
                <a:sym typeface="Nunito Sans SemiBold"/>
              </a:defRPr>
            </a:lvl2pPr>
            <a:lvl3pPr marR="0" lvl="2" algn="l" rtl="0">
              <a:lnSpc>
                <a:spcPct val="100000"/>
              </a:lnSpc>
              <a:spcBef>
                <a:spcPts val="0"/>
              </a:spcBef>
              <a:spcAft>
                <a:spcPts val="0"/>
              </a:spcAft>
              <a:buClr>
                <a:schemeClr val="dk1"/>
              </a:buClr>
              <a:buSzPts val="2800"/>
              <a:buFont typeface="Nunito Sans SemiBold"/>
              <a:buNone/>
              <a:defRPr sz="2800" b="0" i="0" u="none" strike="noStrike" cap="none">
                <a:solidFill>
                  <a:schemeClr val="dk1"/>
                </a:solidFill>
                <a:latin typeface="Nunito Sans SemiBold"/>
                <a:ea typeface="Nunito Sans SemiBold"/>
                <a:cs typeface="Nunito Sans SemiBold"/>
                <a:sym typeface="Nunito Sans SemiBold"/>
              </a:defRPr>
            </a:lvl3pPr>
            <a:lvl4pPr marR="0" lvl="3" algn="l" rtl="0">
              <a:lnSpc>
                <a:spcPct val="100000"/>
              </a:lnSpc>
              <a:spcBef>
                <a:spcPts val="0"/>
              </a:spcBef>
              <a:spcAft>
                <a:spcPts val="0"/>
              </a:spcAft>
              <a:buClr>
                <a:schemeClr val="dk1"/>
              </a:buClr>
              <a:buSzPts val="2800"/>
              <a:buFont typeface="Nunito Sans SemiBold"/>
              <a:buNone/>
              <a:defRPr sz="2800" b="0" i="0" u="none" strike="noStrike" cap="none">
                <a:solidFill>
                  <a:schemeClr val="dk1"/>
                </a:solidFill>
                <a:latin typeface="Nunito Sans SemiBold"/>
                <a:ea typeface="Nunito Sans SemiBold"/>
                <a:cs typeface="Nunito Sans SemiBold"/>
                <a:sym typeface="Nunito Sans SemiBold"/>
              </a:defRPr>
            </a:lvl4pPr>
            <a:lvl5pPr marR="0" lvl="4" algn="l" rtl="0">
              <a:lnSpc>
                <a:spcPct val="100000"/>
              </a:lnSpc>
              <a:spcBef>
                <a:spcPts val="0"/>
              </a:spcBef>
              <a:spcAft>
                <a:spcPts val="0"/>
              </a:spcAft>
              <a:buClr>
                <a:schemeClr val="dk1"/>
              </a:buClr>
              <a:buSzPts val="2800"/>
              <a:buFont typeface="Nunito Sans SemiBold"/>
              <a:buNone/>
              <a:defRPr sz="2800" b="0" i="0" u="none" strike="noStrike" cap="none">
                <a:solidFill>
                  <a:schemeClr val="dk1"/>
                </a:solidFill>
                <a:latin typeface="Nunito Sans SemiBold"/>
                <a:ea typeface="Nunito Sans SemiBold"/>
                <a:cs typeface="Nunito Sans SemiBold"/>
                <a:sym typeface="Nunito Sans SemiBold"/>
              </a:defRPr>
            </a:lvl5pPr>
            <a:lvl6pPr marR="0" lvl="5" algn="l" rtl="0">
              <a:lnSpc>
                <a:spcPct val="100000"/>
              </a:lnSpc>
              <a:spcBef>
                <a:spcPts val="0"/>
              </a:spcBef>
              <a:spcAft>
                <a:spcPts val="0"/>
              </a:spcAft>
              <a:buClr>
                <a:schemeClr val="dk1"/>
              </a:buClr>
              <a:buSzPts val="2800"/>
              <a:buFont typeface="Nunito Sans SemiBold"/>
              <a:buNone/>
              <a:defRPr sz="2800" b="0" i="0" u="none" strike="noStrike" cap="none">
                <a:solidFill>
                  <a:schemeClr val="dk1"/>
                </a:solidFill>
                <a:latin typeface="Nunito Sans SemiBold"/>
                <a:ea typeface="Nunito Sans SemiBold"/>
                <a:cs typeface="Nunito Sans SemiBold"/>
                <a:sym typeface="Nunito Sans SemiBold"/>
              </a:defRPr>
            </a:lvl6pPr>
            <a:lvl7pPr marR="0" lvl="6" algn="l" rtl="0">
              <a:lnSpc>
                <a:spcPct val="100000"/>
              </a:lnSpc>
              <a:spcBef>
                <a:spcPts val="0"/>
              </a:spcBef>
              <a:spcAft>
                <a:spcPts val="0"/>
              </a:spcAft>
              <a:buClr>
                <a:schemeClr val="dk1"/>
              </a:buClr>
              <a:buSzPts val="2800"/>
              <a:buFont typeface="Nunito Sans SemiBold"/>
              <a:buNone/>
              <a:defRPr sz="2800" b="0" i="0" u="none" strike="noStrike" cap="none">
                <a:solidFill>
                  <a:schemeClr val="dk1"/>
                </a:solidFill>
                <a:latin typeface="Nunito Sans SemiBold"/>
                <a:ea typeface="Nunito Sans SemiBold"/>
                <a:cs typeface="Nunito Sans SemiBold"/>
                <a:sym typeface="Nunito Sans SemiBold"/>
              </a:defRPr>
            </a:lvl7pPr>
            <a:lvl8pPr marR="0" lvl="7" algn="l" rtl="0">
              <a:lnSpc>
                <a:spcPct val="100000"/>
              </a:lnSpc>
              <a:spcBef>
                <a:spcPts val="0"/>
              </a:spcBef>
              <a:spcAft>
                <a:spcPts val="0"/>
              </a:spcAft>
              <a:buClr>
                <a:schemeClr val="dk1"/>
              </a:buClr>
              <a:buSzPts val="2800"/>
              <a:buFont typeface="Nunito Sans SemiBold"/>
              <a:buNone/>
              <a:defRPr sz="2800" b="0" i="0" u="none" strike="noStrike" cap="none">
                <a:solidFill>
                  <a:schemeClr val="dk1"/>
                </a:solidFill>
                <a:latin typeface="Nunito Sans SemiBold"/>
                <a:ea typeface="Nunito Sans SemiBold"/>
                <a:cs typeface="Nunito Sans SemiBold"/>
                <a:sym typeface="Nunito Sans SemiBold"/>
              </a:defRPr>
            </a:lvl8pPr>
            <a:lvl9pPr marR="0" lvl="8" algn="l" rtl="0">
              <a:lnSpc>
                <a:spcPct val="100000"/>
              </a:lnSpc>
              <a:spcBef>
                <a:spcPts val="0"/>
              </a:spcBef>
              <a:spcAft>
                <a:spcPts val="0"/>
              </a:spcAft>
              <a:buClr>
                <a:schemeClr val="dk1"/>
              </a:buClr>
              <a:buSzPts val="2800"/>
              <a:buFont typeface="Nunito Sans SemiBold"/>
              <a:buNone/>
              <a:defRPr sz="2800" b="0" i="0" u="none" strike="noStrike" cap="none">
                <a:solidFill>
                  <a:schemeClr val="dk1"/>
                </a:solidFill>
                <a:latin typeface="Nunito Sans SemiBold"/>
                <a:ea typeface="Nunito Sans SemiBold"/>
                <a:cs typeface="Nunito Sans SemiBold"/>
                <a:sym typeface="Nunito Sans SemiBold"/>
              </a:defRPr>
            </a:lvl9pPr>
          </a:lstStyle>
          <a:p>
            <a:r>
              <a:rPr lang="en-GB" sz="2000" b="1" dirty="0">
                <a:solidFill>
                  <a:schemeClr val="accent1">
                    <a:lumMod val="75000"/>
                  </a:schemeClr>
                </a:solidFill>
              </a:rPr>
              <a:t>SATs results  </a:t>
            </a:r>
          </a:p>
        </p:txBody>
      </p:sp>
    </p:spTree>
    <p:extLst>
      <p:ext uri="{BB962C8B-B14F-4D97-AF65-F5344CB8AC3E}">
        <p14:creationId xmlns:p14="http://schemas.microsoft.com/office/powerpoint/2010/main" val="34781718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0"/>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28E9F52-A6FD-A5D6-E742-2180B8E775E6}"/>
              </a:ext>
            </a:extLst>
          </p:cNvPr>
          <p:cNvSpPr txBox="1"/>
          <p:nvPr/>
        </p:nvSpPr>
        <p:spPr>
          <a:xfrm>
            <a:off x="769256" y="1954116"/>
            <a:ext cx="3323772" cy="3847207"/>
          </a:xfrm>
          <a:prstGeom prst="rect">
            <a:avLst/>
          </a:prstGeom>
          <a:noFill/>
        </p:spPr>
        <p:txBody>
          <a:bodyPr wrap="square" rtlCol="0" anchor="ctr">
            <a:spAutoFit/>
          </a:bodyPr>
          <a:lstStyle/>
          <a:p>
            <a:pPr algn="ctr"/>
            <a:r>
              <a:rPr lang="en-US" altLang="ko-KR" sz="4000" dirty="0">
                <a:solidFill>
                  <a:schemeClr val="accent1">
                    <a:lumMod val="75000"/>
                  </a:schemeClr>
                </a:solidFill>
                <a:cs typeface="Arial" pitchFamily="34" charset="0"/>
              </a:rPr>
              <a:t>Special Educational Needs and or Disabilities </a:t>
            </a:r>
          </a:p>
          <a:p>
            <a:pPr algn="ctr"/>
            <a:r>
              <a:rPr lang="en-US" altLang="ko-KR" sz="4000" dirty="0">
                <a:solidFill>
                  <a:schemeClr val="accent1">
                    <a:lumMod val="75000"/>
                  </a:schemeClr>
                </a:solidFill>
                <a:cs typeface="Arial" pitchFamily="34" charset="0"/>
              </a:rPr>
              <a:t>(SEND)</a:t>
            </a:r>
          </a:p>
          <a:p>
            <a:pPr algn="ctr"/>
            <a:endParaRPr lang="ko-KR" altLang="en-US" sz="4400" dirty="0">
              <a:solidFill>
                <a:schemeClr val="accent1">
                  <a:lumMod val="75000"/>
                </a:schemeClr>
              </a:solidFill>
              <a:cs typeface="Arial" pitchFamily="34" charset="0"/>
            </a:endParaRPr>
          </a:p>
        </p:txBody>
      </p:sp>
      <p:sp>
        <p:nvSpPr>
          <p:cNvPr id="4" name="TextBox 3">
            <a:extLst>
              <a:ext uri="{FF2B5EF4-FFF2-40B4-BE49-F238E27FC236}">
                <a16:creationId xmlns:a16="http://schemas.microsoft.com/office/drawing/2014/main" id="{B682037D-DBCA-A904-1331-EB896864AF1A}"/>
              </a:ext>
            </a:extLst>
          </p:cNvPr>
          <p:cNvSpPr txBox="1"/>
          <p:nvPr/>
        </p:nvSpPr>
        <p:spPr>
          <a:xfrm>
            <a:off x="5615501" y="305068"/>
            <a:ext cx="6096000" cy="6247864"/>
          </a:xfrm>
          <a:prstGeom prst="rect">
            <a:avLst/>
          </a:prstGeom>
          <a:noFill/>
        </p:spPr>
        <p:txBody>
          <a:bodyPr wrap="square">
            <a:spAutoFit/>
          </a:bodyPr>
          <a:lstStyle/>
          <a:p>
            <a:pPr marL="0" indent="0">
              <a:buNone/>
            </a:pPr>
            <a:r>
              <a:rPr lang="en-GB" sz="2000" dirty="0">
                <a:solidFill>
                  <a:schemeClr val="accent1">
                    <a:lumMod val="75000"/>
                  </a:schemeClr>
                </a:solidFill>
              </a:rPr>
              <a:t>Mrs Hawkins is our Deputy Headteacher and Special Educational Needs co-ordinator. </a:t>
            </a:r>
          </a:p>
          <a:p>
            <a:pPr marL="0" indent="0">
              <a:buNone/>
            </a:pPr>
            <a:endParaRPr lang="en-GB" sz="2000" dirty="0">
              <a:solidFill>
                <a:schemeClr val="accent1">
                  <a:lumMod val="75000"/>
                </a:schemeClr>
              </a:solidFill>
            </a:endParaRPr>
          </a:p>
          <a:p>
            <a:pPr marL="342900" indent="-342900">
              <a:buFont typeface="Courier New" panose="02070309020205020404" pitchFamily="49" charset="0"/>
              <a:buChar char="o"/>
            </a:pPr>
            <a:r>
              <a:rPr lang="en-GB" sz="2000" dirty="0">
                <a:solidFill>
                  <a:schemeClr val="accent1">
                    <a:lumMod val="75000"/>
                  </a:schemeClr>
                </a:solidFill>
              </a:rPr>
              <a:t>If your child does not seem to be making the progress we would expect, then additional steps may need to be put into place in order to help them access the curriculum and make good progress from their starting points. </a:t>
            </a:r>
          </a:p>
          <a:p>
            <a:endParaRPr lang="en-GB" sz="2000" dirty="0">
              <a:solidFill>
                <a:schemeClr val="accent1">
                  <a:lumMod val="75000"/>
                </a:schemeClr>
              </a:solidFill>
            </a:endParaRPr>
          </a:p>
          <a:p>
            <a:pPr marL="342900" indent="-342900">
              <a:buFont typeface="Courier New" panose="02070309020205020404" pitchFamily="49" charset="0"/>
              <a:buChar char="o"/>
            </a:pPr>
            <a:r>
              <a:rPr lang="en-GB" sz="2000" dirty="0">
                <a:solidFill>
                  <a:schemeClr val="accent1">
                    <a:lumMod val="75000"/>
                  </a:schemeClr>
                </a:solidFill>
              </a:rPr>
              <a:t>Children who require this support in addition to what they receive in the classroom will have a ‘One Plan’ outlining what they need to work on, both in and outside of school to help them make good progress. </a:t>
            </a:r>
          </a:p>
          <a:p>
            <a:pPr marL="342900" indent="-342900">
              <a:buFont typeface="Courier New" panose="02070309020205020404" pitchFamily="49" charset="0"/>
              <a:buChar char="o"/>
            </a:pPr>
            <a:endParaRPr lang="en-GB" sz="2000" dirty="0">
              <a:solidFill>
                <a:schemeClr val="accent1">
                  <a:lumMod val="75000"/>
                </a:schemeClr>
              </a:solidFill>
            </a:endParaRPr>
          </a:p>
          <a:p>
            <a:pPr marL="342900" indent="-342900">
              <a:buFont typeface="Courier New" panose="02070309020205020404" pitchFamily="49" charset="0"/>
              <a:buChar char="o"/>
            </a:pPr>
            <a:r>
              <a:rPr lang="en-GB" sz="2000" dirty="0">
                <a:solidFill>
                  <a:schemeClr val="accent1">
                    <a:lumMod val="75000"/>
                  </a:schemeClr>
                </a:solidFill>
              </a:rPr>
              <a:t>For more significant needs, a child may have an ‘Education, Health and Care Plan’ (EHCP).</a:t>
            </a:r>
          </a:p>
          <a:p>
            <a:pPr marL="342900" indent="-342900">
              <a:buFont typeface="Courier New" panose="02070309020205020404" pitchFamily="49" charset="0"/>
              <a:buChar char="o"/>
            </a:pPr>
            <a:endParaRPr lang="en-GB" sz="2000" dirty="0">
              <a:solidFill>
                <a:schemeClr val="accent1">
                  <a:lumMod val="75000"/>
                </a:schemeClr>
              </a:solidFill>
            </a:endParaRPr>
          </a:p>
          <a:p>
            <a:pPr marL="342900" indent="-342900">
              <a:buFont typeface="Courier New" panose="02070309020205020404" pitchFamily="49" charset="0"/>
              <a:buChar char="o"/>
            </a:pPr>
            <a:r>
              <a:rPr lang="en-GB" sz="2000" dirty="0">
                <a:solidFill>
                  <a:schemeClr val="accent1">
                    <a:lumMod val="75000"/>
                  </a:schemeClr>
                </a:solidFill>
              </a:rPr>
              <a:t>This process is always done in consultation with a child’s parents and class teacher.</a:t>
            </a:r>
          </a:p>
        </p:txBody>
      </p:sp>
    </p:spTree>
    <p:extLst>
      <p:ext uri="{BB962C8B-B14F-4D97-AF65-F5344CB8AC3E}">
        <p14:creationId xmlns:p14="http://schemas.microsoft.com/office/powerpoint/2010/main" val="21971653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0"/>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1432538-67AF-30B0-637F-C3AF3360359F}"/>
              </a:ext>
            </a:extLst>
          </p:cNvPr>
          <p:cNvSpPr txBox="1"/>
          <p:nvPr/>
        </p:nvSpPr>
        <p:spPr>
          <a:xfrm>
            <a:off x="5690364" y="505122"/>
            <a:ext cx="6096000" cy="5509200"/>
          </a:xfrm>
          <a:prstGeom prst="rect">
            <a:avLst/>
          </a:prstGeom>
          <a:noFill/>
        </p:spPr>
        <p:txBody>
          <a:bodyPr wrap="square">
            <a:spAutoFit/>
          </a:bodyPr>
          <a:lstStyle/>
          <a:p>
            <a:r>
              <a:rPr lang="en-GB" sz="2200" dirty="0">
                <a:solidFill>
                  <a:schemeClr val="accent1">
                    <a:lumMod val="75000"/>
                  </a:schemeClr>
                </a:solidFill>
              </a:rPr>
              <a:t>Mrs Pointon is our Child and Family Support Worker. </a:t>
            </a:r>
          </a:p>
          <a:p>
            <a:endParaRPr lang="en-GB" sz="2200" dirty="0">
              <a:solidFill>
                <a:schemeClr val="accent1">
                  <a:lumMod val="75000"/>
                </a:schemeClr>
              </a:solidFill>
            </a:endParaRPr>
          </a:p>
          <a:p>
            <a:r>
              <a:rPr lang="en-GB" sz="2200" dirty="0">
                <a:solidFill>
                  <a:schemeClr val="accent1">
                    <a:lumMod val="75000"/>
                  </a:schemeClr>
                </a:solidFill>
              </a:rPr>
              <a:t>Her role is to be a ‘learning mentor’ to support children to do the best in their learning and also as a link between families and the school.</a:t>
            </a:r>
          </a:p>
          <a:p>
            <a:endParaRPr lang="en-GB" sz="2200" dirty="0">
              <a:solidFill>
                <a:schemeClr val="accent1">
                  <a:lumMod val="75000"/>
                </a:schemeClr>
              </a:solidFill>
            </a:endParaRPr>
          </a:p>
          <a:p>
            <a:r>
              <a:rPr lang="en-GB" sz="2200" dirty="0">
                <a:solidFill>
                  <a:schemeClr val="accent1">
                    <a:lumMod val="75000"/>
                  </a:schemeClr>
                </a:solidFill>
              </a:rPr>
              <a:t>She already loves </a:t>
            </a:r>
            <a:r>
              <a:rPr lang="en-GB" sz="2200" dirty="0" err="1">
                <a:solidFill>
                  <a:schemeClr val="accent1">
                    <a:lumMod val="75000"/>
                  </a:schemeClr>
                </a:solidFill>
              </a:rPr>
              <a:t>Larkrise</a:t>
            </a:r>
            <a:r>
              <a:rPr lang="en-GB" sz="2200" dirty="0">
                <a:solidFill>
                  <a:schemeClr val="accent1">
                    <a:lumMod val="75000"/>
                  </a:schemeClr>
                </a:solidFill>
              </a:rPr>
              <a:t> children and we are really glad to have her here for 3 days a week.</a:t>
            </a:r>
          </a:p>
          <a:p>
            <a:endParaRPr lang="en-GB" sz="2200" dirty="0">
              <a:solidFill>
                <a:schemeClr val="accent1">
                  <a:lumMod val="75000"/>
                </a:schemeClr>
              </a:solidFill>
            </a:endParaRPr>
          </a:p>
          <a:p>
            <a:r>
              <a:rPr lang="en-GB" sz="2200" dirty="0">
                <a:solidFill>
                  <a:schemeClr val="accent1">
                    <a:lumMod val="75000"/>
                  </a:schemeClr>
                </a:solidFill>
              </a:rPr>
              <a:t>Mrs Pointon is also in charge of The Parent Hub. Here you can access support through coffee mornings, help with writing CVs or having a training to use computer programs such as Word, Excel etc. She also runs a preloved uniform shop in The Parent Hub.  </a:t>
            </a:r>
          </a:p>
        </p:txBody>
      </p:sp>
      <p:sp>
        <p:nvSpPr>
          <p:cNvPr id="4" name="TextBox 3">
            <a:extLst>
              <a:ext uri="{FF2B5EF4-FFF2-40B4-BE49-F238E27FC236}">
                <a16:creationId xmlns:a16="http://schemas.microsoft.com/office/drawing/2014/main" id="{D6F95F23-9CAE-CE05-8DB6-44951B886AF2}"/>
              </a:ext>
            </a:extLst>
          </p:cNvPr>
          <p:cNvSpPr txBox="1"/>
          <p:nvPr/>
        </p:nvSpPr>
        <p:spPr>
          <a:xfrm>
            <a:off x="769256" y="1800228"/>
            <a:ext cx="3323772" cy="4154984"/>
          </a:xfrm>
          <a:prstGeom prst="rect">
            <a:avLst/>
          </a:prstGeom>
          <a:noFill/>
        </p:spPr>
        <p:txBody>
          <a:bodyPr wrap="square" rtlCol="0" anchor="ctr">
            <a:spAutoFit/>
          </a:bodyPr>
          <a:lstStyle/>
          <a:p>
            <a:pPr algn="ctr"/>
            <a:r>
              <a:rPr lang="en-US" altLang="ko-KR" sz="4400" dirty="0">
                <a:solidFill>
                  <a:schemeClr val="accent1">
                    <a:lumMod val="75000"/>
                  </a:schemeClr>
                </a:solidFill>
                <a:cs typeface="Arial" pitchFamily="34" charset="0"/>
              </a:rPr>
              <a:t>Family support worker and The Parent Hub</a:t>
            </a:r>
          </a:p>
          <a:p>
            <a:pPr algn="ctr"/>
            <a:endParaRPr lang="ko-KR" altLang="en-US" sz="4400" dirty="0">
              <a:solidFill>
                <a:schemeClr val="accent1">
                  <a:lumMod val="75000"/>
                </a:schemeClr>
              </a:solidFill>
              <a:cs typeface="Arial" pitchFamily="34" charset="0"/>
            </a:endParaRPr>
          </a:p>
        </p:txBody>
      </p:sp>
    </p:spTree>
    <p:extLst>
      <p:ext uri="{BB962C8B-B14F-4D97-AF65-F5344CB8AC3E}">
        <p14:creationId xmlns:p14="http://schemas.microsoft.com/office/powerpoint/2010/main" val="38081204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0"/>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C4764F2-6231-86D2-F19E-23B1567C103F}"/>
              </a:ext>
            </a:extLst>
          </p:cNvPr>
          <p:cNvSpPr txBox="1"/>
          <p:nvPr/>
        </p:nvSpPr>
        <p:spPr>
          <a:xfrm>
            <a:off x="5903494" y="2160947"/>
            <a:ext cx="6096000" cy="3416320"/>
          </a:xfrm>
          <a:prstGeom prst="rect">
            <a:avLst/>
          </a:prstGeom>
          <a:noFill/>
        </p:spPr>
        <p:txBody>
          <a:bodyPr wrap="square">
            <a:spAutoFit/>
          </a:bodyPr>
          <a:lstStyle/>
          <a:p>
            <a:r>
              <a:rPr lang="en-GB" sz="2400" dirty="0">
                <a:solidFill>
                  <a:schemeClr val="accent1">
                    <a:lumMod val="75000"/>
                  </a:schemeClr>
                </a:solidFill>
              </a:rPr>
              <a:t>If you have any questions/queries regarding your child/ren, their work or homework, please find me for a brief chat on the playground after school or message me via Dojo. </a:t>
            </a:r>
          </a:p>
          <a:p>
            <a:endParaRPr lang="en-GB" sz="2400" dirty="0">
              <a:solidFill>
                <a:schemeClr val="accent1">
                  <a:lumMod val="75000"/>
                </a:schemeClr>
              </a:solidFill>
            </a:endParaRPr>
          </a:p>
          <a:p>
            <a:r>
              <a:rPr lang="en-GB" sz="2400" dirty="0">
                <a:solidFill>
                  <a:schemeClr val="accent1">
                    <a:lumMod val="75000"/>
                  </a:schemeClr>
                </a:solidFill>
              </a:rPr>
              <a:t>If you need more of my time to discuss </a:t>
            </a:r>
            <a:r>
              <a:rPr lang="en-GB" sz="2400">
                <a:solidFill>
                  <a:schemeClr val="accent1">
                    <a:lumMod val="75000"/>
                  </a:schemeClr>
                </a:solidFill>
              </a:rPr>
              <a:t>things further, </a:t>
            </a:r>
            <a:r>
              <a:rPr lang="en-GB" sz="2400" dirty="0">
                <a:solidFill>
                  <a:schemeClr val="accent1">
                    <a:lumMod val="75000"/>
                  </a:schemeClr>
                </a:solidFill>
              </a:rPr>
              <a:t>then a separate appointment will need to be made. </a:t>
            </a:r>
          </a:p>
        </p:txBody>
      </p:sp>
      <p:sp>
        <p:nvSpPr>
          <p:cNvPr id="4" name="TextBox 3">
            <a:extLst>
              <a:ext uri="{FF2B5EF4-FFF2-40B4-BE49-F238E27FC236}">
                <a16:creationId xmlns:a16="http://schemas.microsoft.com/office/drawing/2014/main" id="{CBDE2139-7E68-996C-2624-DF1B0F484717}"/>
              </a:ext>
            </a:extLst>
          </p:cNvPr>
          <p:cNvSpPr txBox="1"/>
          <p:nvPr/>
        </p:nvSpPr>
        <p:spPr>
          <a:xfrm>
            <a:off x="769256" y="3154445"/>
            <a:ext cx="3323772" cy="1446550"/>
          </a:xfrm>
          <a:prstGeom prst="rect">
            <a:avLst/>
          </a:prstGeom>
          <a:noFill/>
        </p:spPr>
        <p:txBody>
          <a:bodyPr wrap="square" rtlCol="0" anchor="ctr">
            <a:spAutoFit/>
          </a:bodyPr>
          <a:lstStyle/>
          <a:p>
            <a:pPr algn="ctr"/>
            <a:r>
              <a:rPr lang="en-US" altLang="ko-KR" sz="4400" dirty="0">
                <a:solidFill>
                  <a:schemeClr val="accent1">
                    <a:lumMod val="75000"/>
                  </a:schemeClr>
                </a:solidFill>
                <a:cs typeface="Arial" pitchFamily="34" charset="0"/>
              </a:rPr>
              <a:t>Questions</a:t>
            </a:r>
          </a:p>
          <a:p>
            <a:pPr algn="ctr"/>
            <a:endParaRPr lang="ko-KR" altLang="en-US" sz="4400" dirty="0">
              <a:solidFill>
                <a:schemeClr val="accent1">
                  <a:lumMod val="75000"/>
                </a:schemeClr>
              </a:solidFill>
              <a:cs typeface="Arial" pitchFamily="34" charset="0"/>
            </a:endParaRPr>
          </a:p>
        </p:txBody>
      </p:sp>
    </p:spTree>
    <p:extLst>
      <p:ext uri="{BB962C8B-B14F-4D97-AF65-F5344CB8AC3E}">
        <p14:creationId xmlns:p14="http://schemas.microsoft.com/office/powerpoint/2010/main" val="1458138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0"/>
            <a:lum/>
          </a:blip>
          <a:srcRect/>
          <a:stretch>
            <a:fillRect/>
          </a:stretch>
        </a:blipFill>
        <a:effectLst/>
      </p:bgPr>
    </p:bg>
    <p:spTree>
      <p:nvGrpSpPr>
        <p:cNvPr id="1" name=""/>
        <p:cNvGrpSpPr/>
        <p:nvPr/>
      </p:nvGrpSpPr>
      <p:grpSpPr>
        <a:xfrm>
          <a:off x="0" y="0"/>
          <a:ext cx="0" cy="0"/>
          <a:chOff x="0" y="0"/>
          <a:chExt cx="0" cy="0"/>
        </a:xfrm>
      </p:grpSpPr>
      <p:sp>
        <p:nvSpPr>
          <p:cNvPr id="20" name="TextBox 19">
            <a:extLst>
              <a:ext uri="{FF2B5EF4-FFF2-40B4-BE49-F238E27FC236}">
                <a16:creationId xmlns:a16="http://schemas.microsoft.com/office/drawing/2014/main" id="{8D6579FB-80AA-4EBF-AE14-BA4BC4C2CF12}"/>
              </a:ext>
            </a:extLst>
          </p:cNvPr>
          <p:cNvSpPr txBox="1"/>
          <p:nvPr/>
        </p:nvSpPr>
        <p:spPr>
          <a:xfrm>
            <a:off x="827314" y="2540120"/>
            <a:ext cx="3033485" cy="2123658"/>
          </a:xfrm>
          <a:prstGeom prst="rect">
            <a:avLst/>
          </a:prstGeom>
          <a:noFill/>
        </p:spPr>
        <p:txBody>
          <a:bodyPr wrap="square" rtlCol="0" anchor="ctr">
            <a:spAutoFit/>
          </a:bodyPr>
          <a:lstStyle/>
          <a:p>
            <a:pPr algn="ctr"/>
            <a:r>
              <a:rPr lang="en-US" altLang="ko-KR" sz="4400" dirty="0">
                <a:solidFill>
                  <a:schemeClr val="accent1">
                    <a:lumMod val="75000"/>
                  </a:schemeClr>
                </a:solidFill>
                <a:cs typeface="Arial" pitchFamily="34" charset="0"/>
              </a:rPr>
              <a:t>Our staffing team</a:t>
            </a:r>
            <a:endParaRPr lang="ko-KR" altLang="en-US" sz="4400" dirty="0">
              <a:solidFill>
                <a:schemeClr val="accent1">
                  <a:lumMod val="75000"/>
                </a:schemeClr>
              </a:solidFill>
              <a:cs typeface="Arial" pitchFamily="34" charset="0"/>
            </a:endParaRPr>
          </a:p>
        </p:txBody>
      </p:sp>
      <p:sp>
        <p:nvSpPr>
          <p:cNvPr id="37" name="TextBox 36">
            <a:extLst>
              <a:ext uri="{FF2B5EF4-FFF2-40B4-BE49-F238E27FC236}">
                <a16:creationId xmlns:a16="http://schemas.microsoft.com/office/drawing/2014/main" id="{00741F9D-2E98-1068-2504-EE7AD9D56FCA}"/>
              </a:ext>
            </a:extLst>
          </p:cNvPr>
          <p:cNvSpPr txBox="1"/>
          <p:nvPr/>
        </p:nvSpPr>
        <p:spPr>
          <a:xfrm>
            <a:off x="5839329" y="2386231"/>
            <a:ext cx="1881734" cy="307777"/>
          </a:xfrm>
          <a:prstGeom prst="rect">
            <a:avLst/>
          </a:prstGeom>
          <a:noFill/>
        </p:spPr>
        <p:txBody>
          <a:bodyPr wrap="square" lIns="0" tIns="0" rIns="0" bIns="0" rtlCol="0">
            <a:spAutoFit/>
          </a:bodyPr>
          <a:lstStyle/>
          <a:p>
            <a:pPr algn="ctr"/>
            <a:r>
              <a:rPr lang="en-US" altLang="ko-KR" sz="2000" b="1" dirty="0" err="1">
                <a:solidFill>
                  <a:schemeClr val="accent1"/>
                </a:solidFill>
              </a:rPr>
              <a:t>Mrs</a:t>
            </a:r>
            <a:r>
              <a:rPr lang="en-US" altLang="ko-KR" sz="2000" b="1" dirty="0">
                <a:solidFill>
                  <a:schemeClr val="accent1"/>
                </a:solidFill>
              </a:rPr>
              <a:t> D Collins</a:t>
            </a:r>
          </a:p>
        </p:txBody>
      </p:sp>
      <p:sp>
        <p:nvSpPr>
          <p:cNvPr id="39" name="TextBox 38">
            <a:extLst>
              <a:ext uri="{FF2B5EF4-FFF2-40B4-BE49-F238E27FC236}">
                <a16:creationId xmlns:a16="http://schemas.microsoft.com/office/drawing/2014/main" id="{5A8938D1-52E2-15B5-40F6-398BCF108A41}"/>
              </a:ext>
            </a:extLst>
          </p:cNvPr>
          <p:cNvSpPr txBox="1"/>
          <p:nvPr/>
        </p:nvSpPr>
        <p:spPr>
          <a:xfrm>
            <a:off x="5770503" y="2694008"/>
            <a:ext cx="1881734" cy="276999"/>
          </a:xfrm>
          <a:prstGeom prst="rect">
            <a:avLst/>
          </a:prstGeom>
          <a:noFill/>
        </p:spPr>
        <p:txBody>
          <a:bodyPr wrap="square" lIns="0" tIns="0" rIns="0" bIns="0" rtlCol="0">
            <a:spAutoFit/>
          </a:bodyPr>
          <a:lstStyle/>
          <a:p>
            <a:pPr algn="ctr"/>
            <a:r>
              <a:rPr lang="en-US" altLang="ko-KR" dirty="0">
                <a:solidFill>
                  <a:schemeClr val="tx1">
                    <a:lumMod val="75000"/>
                    <a:lumOff val="25000"/>
                  </a:schemeClr>
                </a:solidFill>
              </a:rPr>
              <a:t>Class teacher </a:t>
            </a:r>
          </a:p>
        </p:txBody>
      </p:sp>
      <p:sp>
        <p:nvSpPr>
          <p:cNvPr id="74" name="TextBox 73">
            <a:extLst>
              <a:ext uri="{FF2B5EF4-FFF2-40B4-BE49-F238E27FC236}">
                <a16:creationId xmlns:a16="http://schemas.microsoft.com/office/drawing/2014/main" id="{E26C9479-5A30-92BA-AC82-3E8135168C64}"/>
              </a:ext>
            </a:extLst>
          </p:cNvPr>
          <p:cNvSpPr txBox="1"/>
          <p:nvPr/>
        </p:nvSpPr>
        <p:spPr>
          <a:xfrm>
            <a:off x="9294661" y="2386230"/>
            <a:ext cx="2274687" cy="307777"/>
          </a:xfrm>
          <a:prstGeom prst="rect">
            <a:avLst/>
          </a:prstGeom>
          <a:noFill/>
        </p:spPr>
        <p:txBody>
          <a:bodyPr wrap="square" lIns="0" tIns="0" rIns="0" bIns="0" rtlCol="0">
            <a:spAutoFit/>
          </a:bodyPr>
          <a:lstStyle/>
          <a:p>
            <a:pPr algn="ctr"/>
            <a:r>
              <a:rPr lang="en-US" altLang="ko-KR" sz="2000" b="1" dirty="0" err="1">
                <a:solidFill>
                  <a:schemeClr val="accent2"/>
                </a:solidFill>
              </a:rPr>
              <a:t>Mrs</a:t>
            </a:r>
            <a:r>
              <a:rPr lang="en-US" altLang="ko-KR" sz="2000" b="1" dirty="0">
                <a:solidFill>
                  <a:schemeClr val="accent2"/>
                </a:solidFill>
              </a:rPr>
              <a:t> D Mukherjee </a:t>
            </a:r>
          </a:p>
        </p:txBody>
      </p:sp>
      <p:sp>
        <p:nvSpPr>
          <p:cNvPr id="75" name="TextBox 74">
            <a:extLst>
              <a:ext uri="{FF2B5EF4-FFF2-40B4-BE49-F238E27FC236}">
                <a16:creationId xmlns:a16="http://schemas.microsoft.com/office/drawing/2014/main" id="{52E01F51-C9EF-7DC4-361C-3621E86BBBAF}"/>
              </a:ext>
            </a:extLst>
          </p:cNvPr>
          <p:cNvSpPr txBox="1"/>
          <p:nvPr/>
        </p:nvSpPr>
        <p:spPr>
          <a:xfrm>
            <a:off x="8925912" y="2694008"/>
            <a:ext cx="3012184" cy="276999"/>
          </a:xfrm>
          <a:prstGeom prst="rect">
            <a:avLst/>
          </a:prstGeom>
          <a:noFill/>
        </p:spPr>
        <p:txBody>
          <a:bodyPr wrap="square" lIns="0" tIns="0" rIns="0" bIns="0" rtlCol="0">
            <a:spAutoFit/>
          </a:bodyPr>
          <a:lstStyle/>
          <a:p>
            <a:pPr algn="ctr"/>
            <a:r>
              <a:rPr lang="en-US" altLang="ko-KR" dirty="0">
                <a:solidFill>
                  <a:schemeClr val="tx1">
                    <a:lumMod val="75000"/>
                    <a:lumOff val="25000"/>
                  </a:schemeClr>
                </a:solidFill>
              </a:rPr>
              <a:t>Learning Support Assistant </a:t>
            </a:r>
          </a:p>
        </p:txBody>
      </p:sp>
      <p:sp>
        <p:nvSpPr>
          <p:cNvPr id="5" name="TextBox 4">
            <a:extLst>
              <a:ext uri="{FF2B5EF4-FFF2-40B4-BE49-F238E27FC236}">
                <a16:creationId xmlns:a16="http://schemas.microsoft.com/office/drawing/2014/main" id="{E2515589-EC70-F62A-31DD-C585126FF970}"/>
              </a:ext>
            </a:extLst>
          </p:cNvPr>
          <p:cNvSpPr txBox="1"/>
          <p:nvPr/>
        </p:nvSpPr>
        <p:spPr>
          <a:xfrm>
            <a:off x="6711370" y="3601949"/>
            <a:ext cx="2747262" cy="1200329"/>
          </a:xfrm>
          <a:prstGeom prst="rect">
            <a:avLst/>
          </a:prstGeom>
          <a:noFill/>
        </p:spPr>
        <p:txBody>
          <a:bodyPr wrap="square" rtlCol="0">
            <a:spAutoFit/>
          </a:bodyPr>
          <a:lstStyle/>
          <a:p>
            <a:r>
              <a:rPr lang="en-GB" b="1" dirty="0">
                <a:solidFill>
                  <a:schemeClr val="accent2"/>
                </a:solidFill>
              </a:rPr>
              <a:t>Miss Strutt </a:t>
            </a:r>
          </a:p>
          <a:p>
            <a:r>
              <a:rPr lang="en-GB" dirty="0"/>
              <a:t>Learning Support Assistant </a:t>
            </a:r>
          </a:p>
          <a:p>
            <a:r>
              <a:rPr lang="en-GB" dirty="0"/>
              <a:t>And PPA cover </a:t>
            </a:r>
          </a:p>
        </p:txBody>
      </p:sp>
    </p:spTree>
    <p:extLst>
      <p:ext uri="{BB962C8B-B14F-4D97-AF65-F5344CB8AC3E}">
        <p14:creationId xmlns:p14="http://schemas.microsoft.com/office/powerpoint/2010/main" val="3487259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0"/>
            <a:lum/>
          </a:blip>
          <a:srcRect/>
          <a:stretch>
            <a:fillRect/>
          </a:stretch>
        </a:blip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5CF5BDA4-10C7-46A6-AC30-523A3FC438AC}"/>
              </a:ext>
            </a:extLst>
          </p:cNvPr>
          <p:cNvSpPr txBox="1"/>
          <p:nvPr/>
        </p:nvSpPr>
        <p:spPr>
          <a:xfrm>
            <a:off x="3367314" y="2760284"/>
            <a:ext cx="5457372" cy="1569660"/>
          </a:xfrm>
          <a:prstGeom prst="rect">
            <a:avLst/>
          </a:prstGeom>
          <a:noFill/>
        </p:spPr>
        <p:txBody>
          <a:bodyPr wrap="square" rtlCol="0" anchor="ctr">
            <a:spAutoFit/>
          </a:bodyPr>
          <a:lstStyle/>
          <a:p>
            <a:pPr algn="ctr"/>
            <a:r>
              <a:rPr lang="en-US" altLang="ko-KR" sz="4800" b="1" dirty="0">
                <a:solidFill>
                  <a:schemeClr val="accent1">
                    <a:lumMod val="75000"/>
                  </a:schemeClr>
                </a:solidFill>
                <a:latin typeface="+mj-lt"/>
                <a:cs typeface="Arial" pitchFamily="34" charset="0"/>
              </a:rPr>
              <a:t>Curriculum Overview</a:t>
            </a:r>
            <a:endParaRPr lang="ko-KR" altLang="en-US" sz="4800" b="1" dirty="0">
              <a:solidFill>
                <a:schemeClr val="accent1">
                  <a:lumMod val="75000"/>
                </a:schemeClr>
              </a:solidFill>
              <a:latin typeface="+mj-lt"/>
              <a:cs typeface="Arial" pitchFamily="34" charset="0"/>
            </a:endParaRPr>
          </a:p>
        </p:txBody>
      </p:sp>
    </p:spTree>
    <p:extLst>
      <p:ext uri="{BB962C8B-B14F-4D97-AF65-F5344CB8AC3E}">
        <p14:creationId xmlns:p14="http://schemas.microsoft.com/office/powerpoint/2010/main" val="1270099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0"/>
            <a:lum/>
          </a:blip>
          <a:srcRect/>
          <a:stretch>
            <a:fillRect/>
          </a:stretch>
        </a:blipFill>
        <a:effectLst/>
      </p:bgPr>
    </p:bg>
    <p:spTree>
      <p:nvGrpSpPr>
        <p:cNvPr id="1" name=""/>
        <p:cNvGrpSpPr/>
        <p:nvPr/>
      </p:nvGrpSpPr>
      <p:grpSpPr>
        <a:xfrm>
          <a:off x="0" y="0"/>
          <a:ext cx="0" cy="0"/>
          <a:chOff x="0" y="0"/>
          <a:chExt cx="0" cy="0"/>
        </a:xfrm>
      </p:grpSpPr>
      <p:sp>
        <p:nvSpPr>
          <p:cNvPr id="20" name="TextBox 19">
            <a:extLst>
              <a:ext uri="{FF2B5EF4-FFF2-40B4-BE49-F238E27FC236}">
                <a16:creationId xmlns:a16="http://schemas.microsoft.com/office/drawing/2014/main" id="{8D6579FB-80AA-4EBF-AE14-BA4BC4C2CF12}"/>
              </a:ext>
            </a:extLst>
          </p:cNvPr>
          <p:cNvSpPr txBox="1"/>
          <p:nvPr/>
        </p:nvSpPr>
        <p:spPr>
          <a:xfrm>
            <a:off x="827314" y="2878674"/>
            <a:ext cx="3033485" cy="1446550"/>
          </a:xfrm>
          <a:prstGeom prst="rect">
            <a:avLst/>
          </a:prstGeom>
          <a:noFill/>
        </p:spPr>
        <p:txBody>
          <a:bodyPr wrap="square" rtlCol="0" anchor="ctr">
            <a:spAutoFit/>
          </a:bodyPr>
          <a:lstStyle/>
          <a:p>
            <a:pPr algn="ctr"/>
            <a:r>
              <a:rPr lang="en-US" altLang="ko-KR" sz="4400" dirty="0">
                <a:solidFill>
                  <a:schemeClr val="accent1">
                    <a:lumMod val="75000"/>
                  </a:schemeClr>
                </a:solidFill>
                <a:cs typeface="Arial" pitchFamily="34" charset="0"/>
              </a:rPr>
              <a:t>Curriculum</a:t>
            </a:r>
          </a:p>
          <a:p>
            <a:pPr algn="ctr"/>
            <a:r>
              <a:rPr lang="en-US" altLang="ko-KR" sz="4400" dirty="0">
                <a:solidFill>
                  <a:schemeClr val="accent1">
                    <a:lumMod val="75000"/>
                  </a:schemeClr>
                </a:solidFill>
                <a:cs typeface="Arial" pitchFamily="34" charset="0"/>
              </a:rPr>
              <a:t>(Topic)</a:t>
            </a:r>
            <a:endParaRPr lang="ko-KR" altLang="en-US" sz="4400" dirty="0">
              <a:solidFill>
                <a:schemeClr val="accent1">
                  <a:lumMod val="75000"/>
                </a:schemeClr>
              </a:solidFill>
              <a:cs typeface="Arial" pitchFamily="34" charset="0"/>
            </a:endParaRPr>
          </a:p>
        </p:txBody>
      </p:sp>
      <p:grpSp>
        <p:nvGrpSpPr>
          <p:cNvPr id="53" name="Group 52">
            <a:extLst>
              <a:ext uri="{FF2B5EF4-FFF2-40B4-BE49-F238E27FC236}">
                <a16:creationId xmlns:a16="http://schemas.microsoft.com/office/drawing/2014/main" id="{C916B4E4-E2E5-436E-9916-C5BCB32F65DE}"/>
              </a:ext>
            </a:extLst>
          </p:cNvPr>
          <p:cNvGrpSpPr/>
          <p:nvPr/>
        </p:nvGrpSpPr>
        <p:grpSpPr>
          <a:xfrm>
            <a:off x="6399042" y="3070628"/>
            <a:ext cx="5270444" cy="696169"/>
            <a:chOff x="6399043" y="1068086"/>
            <a:chExt cx="5270444" cy="696169"/>
          </a:xfrm>
        </p:grpSpPr>
        <p:sp>
          <p:nvSpPr>
            <p:cNvPr id="55" name="TextBox 54">
              <a:extLst>
                <a:ext uri="{FF2B5EF4-FFF2-40B4-BE49-F238E27FC236}">
                  <a16:creationId xmlns:a16="http://schemas.microsoft.com/office/drawing/2014/main" id="{571189E6-6D5B-4ADE-8E80-2E647FC188E5}"/>
                </a:ext>
              </a:extLst>
            </p:cNvPr>
            <p:cNvSpPr txBox="1"/>
            <p:nvPr/>
          </p:nvSpPr>
          <p:spPr>
            <a:xfrm>
              <a:off x="6399043" y="1179480"/>
              <a:ext cx="677008" cy="584775"/>
            </a:xfrm>
            <a:prstGeom prst="rect">
              <a:avLst/>
            </a:prstGeom>
            <a:noFill/>
          </p:spPr>
          <p:txBody>
            <a:bodyPr wrap="square" lIns="108000" rIns="108000" rtlCol="0">
              <a:spAutoFit/>
            </a:bodyPr>
            <a:lstStyle/>
            <a:p>
              <a:pPr algn="ctr"/>
              <a:r>
                <a:rPr lang="en-US" altLang="ko-KR" sz="3200" b="1" dirty="0">
                  <a:solidFill>
                    <a:schemeClr val="bg1"/>
                  </a:solidFill>
                  <a:cs typeface="Arial" pitchFamily="34" charset="0"/>
                </a:rPr>
                <a:t>0</a:t>
              </a:r>
              <a:endParaRPr lang="ko-KR" altLang="en-US" sz="3200" b="1" dirty="0">
                <a:solidFill>
                  <a:schemeClr val="bg1"/>
                </a:solidFill>
                <a:cs typeface="Arial" pitchFamily="34" charset="0"/>
              </a:endParaRPr>
            </a:p>
          </p:txBody>
        </p:sp>
        <p:grpSp>
          <p:nvGrpSpPr>
            <p:cNvPr id="56" name="Group 55">
              <a:extLst>
                <a:ext uri="{FF2B5EF4-FFF2-40B4-BE49-F238E27FC236}">
                  <a16:creationId xmlns:a16="http://schemas.microsoft.com/office/drawing/2014/main" id="{4374E7C9-4892-40DC-B46A-9351120F0BEE}"/>
                </a:ext>
              </a:extLst>
            </p:cNvPr>
            <p:cNvGrpSpPr/>
            <p:nvPr/>
          </p:nvGrpSpPr>
          <p:grpSpPr>
            <a:xfrm>
              <a:off x="7367450" y="1068086"/>
              <a:ext cx="4302037" cy="653675"/>
              <a:chOff x="1797648" y="2369571"/>
              <a:chExt cx="3488746" cy="653675"/>
            </a:xfrm>
          </p:grpSpPr>
          <p:sp>
            <p:nvSpPr>
              <p:cNvPr id="57" name="TextBox 56">
                <a:extLst>
                  <a:ext uri="{FF2B5EF4-FFF2-40B4-BE49-F238E27FC236}">
                    <a16:creationId xmlns:a16="http://schemas.microsoft.com/office/drawing/2014/main" id="{AA562870-AAC7-4466-960F-592E1409CBCC}"/>
                  </a:ext>
                </a:extLst>
              </p:cNvPr>
              <p:cNvSpPr txBox="1"/>
              <p:nvPr/>
            </p:nvSpPr>
            <p:spPr>
              <a:xfrm>
                <a:off x="1797648" y="2369571"/>
                <a:ext cx="3488745" cy="369332"/>
              </a:xfrm>
              <a:prstGeom prst="rect">
                <a:avLst/>
              </a:prstGeom>
              <a:noFill/>
            </p:spPr>
            <p:txBody>
              <a:bodyPr wrap="square" lIns="108000" rIns="108000" rtlCol="0">
                <a:spAutoFit/>
              </a:bodyPr>
              <a:lstStyle/>
              <a:p>
                <a:endParaRPr lang="ko-KR" altLang="en-US" b="1" dirty="0">
                  <a:solidFill>
                    <a:schemeClr val="accent3">
                      <a:lumMod val="75000"/>
                    </a:schemeClr>
                  </a:solidFill>
                  <a:cs typeface="Arial" pitchFamily="34" charset="0"/>
                </a:endParaRPr>
              </a:p>
            </p:txBody>
          </p:sp>
          <p:sp>
            <p:nvSpPr>
              <p:cNvPr id="58" name="TextBox 57">
                <a:extLst>
                  <a:ext uri="{FF2B5EF4-FFF2-40B4-BE49-F238E27FC236}">
                    <a16:creationId xmlns:a16="http://schemas.microsoft.com/office/drawing/2014/main" id="{0DD333C7-6E94-4594-A56C-3AE959C9156A}"/>
                  </a:ext>
                </a:extLst>
              </p:cNvPr>
              <p:cNvSpPr txBox="1"/>
              <p:nvPr/>
            </p:nvSpPr>
            <p:spPr>
              <a:xfrm>
                <a:off x="1920062" y="2715469"/>
                <a:ext cx="3366332" cy="307777"/>
              </a:xfrm>
              <a:prstGeom prst="rect">
                <a:avLst/>
              </a:prstGeom>
              <a:noFill/>
            </p:spPr>
            <p:txBody>
              <a:bodyPr wrap="square" rtlCol="0">
                <a:spAutoFit/>
              </a:bodyPr>
              <a:lstStyle/>
              <a:p>
                <a:pPr marL="285750" indent="-285750">
                  <a:buFont typeface="Courier New" panose="02070309020205020404" pitchFamily="49" charset="0"/>
                  <a:buChar char="o"/>
                </a:pPr>
                <a:endParaRPr lang="ko-KR" altLang="en-US" sz="1400" b="1" dirty="0">
                  <a:solidFill>
                    <a:schemeClr val="accent3">
                      <a:lumMod val="75000"/>
                    </a:schemeClr>
                  </a:solidFill>
                  <a:cs typeface="Arial" pitchFamily="34" charset="0"/>
                </a:endParaRPr>
              </a:p>
            </p:txBody>
          </p:sp>
        </p:grpSp>
      </p:grpSp>
      <p:grpSp>
        <p:nvGrpSpPr>
          <p:cNvPr id="65" name="Group 64">
            <a:extLst>
              <a:ext uri="{FF2B5EF4-FFF2-40B4-BE49-F238E27FC236}">
                <a16:creationId xmlns:a16="http://schemas.microsoft.com/office/drawing/2014/main" id="{1BC93A32-3FEE-4146-A477-853EE2460B30}"/>
              </a:ext>
            </a:extLst>
          </p:cNvPr>
          <p:cNvGrpSpPr/>
          <p:nvPr/>
        </p:nvGrpSpPr>
        <p:grpSpPr>
          <a:xfrm>
            <a:off x="6205108" y="170795"/>
            <a:ext cx="5318002" cy="6237472"/>
            <a:chOff x="6351484" y="1067382"/>
            <a:chExt cx="5318002" cy="794425"/>
          </a:xfrm>
        </p:grpSpPr>
        <p:sp>
          <p:nvSpPr>
            <p:cNvPr id="66" name="Regular Pentagon 33">
              <a:extLst>
                <a:ext uri="{FF2B5EF4-FFF2-40B4-BE49-F238E27FC236}">
                  <a16:creationId xmlns:a16="http://schemas.microsoft.com/office/drawing/2014/main" id="{2DFCC8C8-4E27-45AF-9D4F-C2D2EDD6B7E8}"/>
                </a:ext>
              </a:extLst>
            </p:cNvPr>
            <p:cNvSpPr/>
            <p:nvPr/>
          </p:nvSpPr>
          <p:spPr>
            <a:xfrm>
              <a:off x="6351484" y="1104189"/>
              <a:ext cx="772126" cy="735356"/>
            </a:xfrm>
            <a:prstGeom prst="round2DiagRect">
              <a:avLst>
                <a:gd name="adj1" fmla="val 0"/>
                <a:gd name="adj2" fmla="val 50000"/>
              </a:avLst>
            </a:prstGeom>
            <a:solidFill>
              <a:schemeClr val="accent5">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2"/>
                </a:solidFill>
              </a:endParaRPr>
            </a:p>
          </p:txBody>
        </p:sp>
        <p:sp>
          <p:nvSpPr>
            <p:cNvPr id="67" name="TextBox 66">
              <a:extLst>
                <a:ext uri="{FF2B5EF4-FFF2-40B4-BE49-F238E27FC236}">
                  <a16:creationId xmlns:a16="http://schemas.microsoft.com/office/drawing/2014/main" id="{B35A15A7-1690-4255-9474-492A0DCD151E}"/>
                </a:ext>
              </a:extLst>
            </p:cNvPr>
            <p:cNvSpPr txBox="1"/>
            <p:nvPr/>
          </p:nvSpPr>
          <p:spPr>
            <a:xfrm>
              <a:off x="6399043" y="1179480"/>
              <a:ext cx="677008" cy="584775"/>
            </a:xfrm>
            <a:prstGeom prst="rect">
              <a:avLst/>
            </a:prstGeom>
            <a:noFill/>
          </p:spPr>
          <p:txBody>
            <a:bodyPr wrap="square" lIns="108000" rIns="108000" rtlCol="0">
              <a:spAutoFit/>
            </a:bodyPr>
            <a:lstStyle/>
            <a:p>
              <a:pPr algn="ctr"/>
              <a:endParaRPr lang="ko-KR" altLang="en-US" sz="3200" b="1" dirty="0">
                <a:solidFill>
                  <a:schemeClr val="bg1"/>
                </a:solidFill>
                <a:cs typeface="Arial" pitchFamily="34" charset="0"/>
              </a:endParaRPr>
            </a:p>
          </p:txBody>
        </p:sp>
        <p:grpSp>
          <p:nvGrpSpPr>
            <p:cNvPr id="68" name="Group 67">
              <a:extLst>
                <a:ext uri="{FF2B5EF4-FFF2-40B4-BE49-F238E27FC236}">
                  <a16:creationId xmlns:a16="http://schemas.microsoft.com/office/drawing/2014/main" id="{471B2519-BD8E-451B-BDBD-BE6E6E49E9DD}"/>
                </a:ext>
              </a:extLst>
            </p:cNvPr>
            <p:cNvGrpSpPr/>
            <p:nvPr/>
          </p:nvGrpSpPr>
          <p:grpSpPr>
            <a:xfrm>
              <a:off x="7367449" y="1067382"/>
              <a:ext cx="4302037" cy="794425"/>
              <a:chOff x="1797647" y="2368867"/>
              <a:chExt cx="3488746" cy="794425"/>
            </a:xfrm>
          </p:grpSpPr>
          <p:sp>
            <p:nvSpPr>
              <p:cNvPr id="69" name="TextBox 68">
                <a:extLst>
                  <a:ext uri="{FF2B5EF4-FFF2-40B4-BE49-F238E27FC236}">
                    <a16:creationId xmlns:a16="http://schemas.microsoft.com/office/drawing/2014/main" id="{C897B67A-114B-4B4A-8348-4B01A3BF569D}"/>
                  </a:ext>
                </a:extLst>
              </p:cNvPr>
              <p:cNvSpPr txBox="1"/>
              <p:nvPr/>
            </p:nvSpPr>
            <p:spPr>
              <a:xfrm>
                <a:off x="1797648" y="2368867"/>
                <a:ext cx="3488745" cy="369332"/>
              </a:xfrm>
              <a:prstGeom prst="rect">
                <a:avLst/>
              </a:prstGeom>
              <a:noFill/>
            </p:spPr>
            <p:txBody>
              <a:bodyPr wrap="square" lIns="108000" rIns="108000" rtlCol="0">
                <a:spAutoFit/>
              </a:bodyPr>
              <a:lstStyle/>
              <a:p>
                <a:r>
                  <a:rPr lang="en-GB" altLang="ko-KR" b="1" dirty="0">
                    <a:solidFill>
                      <a:schemeClr val="accent5"/>
                    </a:solidFill>
                    <a:cs typeface="Arial" pitchFamily="34" charset="0"/>
                  </a:rPr>
                  <a:t>The Autumn Term </a:t>
                </a:r>
                <a:endParaRPr lang="ko-KR" altLang="en-US" b="1" dirty="0">
                  <a:solidFill>
                    <a:schemeClr val="accent5"/>
                  </a:solidFill>
                  <a:cs typeface="Arial" pitchFamily="34" charset="0"/>
                </a:endParaRPr>
              </a:p>
            </p:txBody>
          </p:sp>
          <p:sp>
            <p:nvSpPr>
              <p:cNvPr id="70" name="TextBox 69">
                <a:extLst>
                  <a:ext uri="{FF2B5EF4-FFF2-40B4-BE49-F238E27FC236}">
                    <a16:creationId xmlns:a16="http://schemas.microsoft.com/office/drawing/2014/main" id="{41F64FA9-2F52-4942-83BC-4451AEA8DDB4}"/>
                  </a:ext>
                </a:extLst>
              </p:cNvPr>
              <p:cNvSpPr txBox="1"/>
              <p:nvPr/>
            </p:nvSpPr>
            <p:spPr>
              <a:xfrm>
                <a:off x="1797647" y="2457702"/>
                <a:ext cx="3119026" cy="705590"/>
              </a:xfrm>
              <a:prstGeom prst="rect">
                <a:avLst/>
              </a:prstGeom>
              <a:noFill/>
            </p:spPr>
            <p:txBody>
              <a:bodyPr wrap="square" rtlCol="0">
                <a:spAutoFit/>
              </a:bodyPr>
              <a:lstStyle/>
              <a:p>
                <a:pPr marL="285750" indent="-285750">
                  <a:buFont typeface="Courier New" panose="02070309020205020404" pitchFamily="49" charset="0"/>
                  <a:buChar char="o"/>
                </a:pPr>
                <a:r>
                  <a:rPr lang="en-US" altLang="ko-KR" b="1" dirty="0">
                    <a:solidFill>
                      <a:schemeClr val="accent5"/>
                    </a:solidFill>
                    <a:cs typeface="Arial" pitchFamily="34" charset="0"/>
                  </a:rPr>
                  <a:t>This term we are learning all about conflict and resolution. </a:t>
                </a:r>
              </a:p>
              <a:p>
                <a:pPr marL="285750" indent="-285750">
                  <a:buFont typeface="Courier New" panose="02070309020205020404" pitchFamily="49" charset="0"/>
                  <a:buChar char="o"/>
                </a:pPr>
                <a:r>
                  <a:rPr lang="en-US" altLang="ko-KR" b="1" dirty="0">
                    <a:solidFill>
                      <a:schemeClr val="accent5"/>
                    </a:solidFill>
                    <a:cs typeface="Arial" pitchFamily="34" charset="0"/>
                  </a:rPr>
                  <a:t>Our main focus is WW2 but we do start with a brief introduction on WW1 so the children have some background on the subject. </a:t>
                </a:r>
              </a:p>
              <a:p>
                <a:pPr marL="285750" indent="-285750">
                  <a:buFont typeface="Courier New" panose="02070309020205020404" pitchFamily="49" charset="0"/>
                  <a:buChar char="o"/>
                </a:pPr>
                <a:r>
                  <a:rPr lang="en-US" altLang="ko-KR" b="1" dirty="0">
                    <a:solidFill>
                      <a:schemeClr val="accent5"/>
                    </a:solidFill>
                    <a:cs typeface="Arial" pitchFamily="34" charset="0"/>
                  </a:rPr>
                  <a:t>As they are now young adults we do talk about some very in-depth things, but time is spent explaining how we can learn about the past and the mistakes that were made. </a:t>
                </a:r>
              </a:p>
              <a:p>
                <a:pPr marL="285750" indent="-285750">
                  <a:buFont typeface="Courier New" panose="02070309020205020404" pitchFamily="49" charset="0"/>
                  <a:buChar char="o"/>
                </a:pPr>
                <a:r>
                  <a:rPr lang="en-US" altLang="ko-KR" b="1" dirty="0">
                    <a:solidFill>
                      <a:schemeClr val="accent5"/>
                    </a:solidFill>
                    <a:cs typeface="Arial" pitchFamily="34" charset="0"/>
                  </a:rPr>
                  <a:t>We will also be looking at Light for our Science- including how our eyes work in Autumn 1 and Forces in Autumn 2.</a:t>
                </a:r>
              </a:p>
              <a:p>
                <a:pPr marL="285750" indent="-285750">
                  <a:buFont typeface="Courier New" panose="02070309020205020404" pitchFamily="49" charset="0"/>
                  <a:buChar char="o"/>
                </a:pPr>
                <a:endParaRPr lang="en-US" altLang="ko-KR" sz="1600" b="1" dirty="0">
                  <a:solidFill>
                    <a:schemeClr val="accent5"/>
                  </a:solidFill>
                  <a:cs typeface="Arial" pitchFamily="34" charset="0"/>
                </a:endParaRPr>
              </a:p>
              <a:p>
                <a:pPr marL="285750" indent="-285750">
                  <a:buFont typeface="Courier New" panose="02070309020205020404" pitchFamily="49" charset="0"/>
                  <a:buChar char="o"/>
                </a:pPr>
                <a:endParaRPr lang="ko-KR" altLang="en-US" sz="1400" b="1" dirty="0">
                  <a:solidFill>
                    <a:schemeClr val="accent5"/>
                  </a:solidFill>
                  <a:cs typeface="Arial" pitchFamily="34" charset="0"/>
                </a:endParaRPr>
              </a:p>
            </p:txBody>
          </p:sp>
        </p:grpSp>
      </p:grpSp>
    </p:spTree>
    <p:extLst>
      <p:ext uri="{BB962C8B-B14F-4D97-AF65-F5344CB8AC3E}">
        <p14:creationId xmlns:p14="http://schemas.microsoft.com/office/powerpoint/2010/main" val="1874815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0"/>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D1F060-3120-7C10-868E-C05B65C35329}"/>
              </a:ext>
            </a:extLst>
          </p:cNvPr>
          <p:cNvSpPr txBox="1"/>
          <p:nvPr/>
        </p:nvSpPr>
        <p:spPr>
          <a:xfrm>
            <a:off x="824280" y="2809487"/>
            <a:ext cx="3033485" cy="2123658"/>
          </a:xfrm>
          <a:prstGeom prst="rect">
            <a:avLst/>
          </a:prstGeom>
          <a:noFill/>
        </p:spPr>
        <p:txBody>
          <a:bodyPr wrap="square" rtlCol="0" anchor="ctr">
            <a:spAutoFit/>
          </a:bodyPr>
          <a:lstStyle/>
          <a:p>
            <a:pPr algn="ctr"/>
            <a:r>
              <a:rPr lang="en-US" altLang="ko-KR" sz="4400" dirty="0">
                <a:solidFill>
                  <a:schemeClr val="accent1">
                    <a:lumMod val="75000"/>
                  </a:schemeClr>
                </a:solidFill>
                <a:cs typeface="Arial" pitchFamily="34" charset="0"/>
              </a:rPr>
              <a:t>This Term’s Curriculum</a:t>
            </a:r>
          </a:p>
          <a:p>
            <a:pPr algn="ctr"/>
            <a:endParaRPr lang="ko-KR" altLang="en-US" sz="4400" dirty="0">
              <a:solidFill>
                <a:schemeClr val="accent1">
                  <a:lumMod val="75000"/>
                </a:schemeClr>
              </a:solidFill>
              <a:cs typeface="Arial" pitchFamily="34" charset="0"/>
            </a:endParaRPr>
          </a:p>
        </p:txBody>
      </p:sp>
      <p:sp>
        <p:nvSpPr>
          <p:cNvPr id="14" name="Rectangle 13">
            <a:extLst>
              <a:ext uri="{FF2B5EF4-FFF2-40B4-BE49-F238E27FC236}">
                <a16:creationId xmlns:a16="http://schemas.microsoft.com/office/drawing/2014/main" id="{2389F591-535E-43B4-6585-EF868ECF65BC}"/>
              </a:ext>
            </a:extLst>
          </p:cNvPr>
          <p:cNvSpPr/>
          <p:nvPr/>
        </p:nvSpPr>
        <p:spPr>
          <a:xfrm>
            <a:off x="7560862" y="4677076"/>
            <a:ext cx="1508424" cy="369332"/>
          </a:xfrm>
          <a:prstGeom prst="rect">
            <a:avLst/>
          </a:prstGeom>
        </p:spPr>
        <p:txBody>
          <a:bodyPr wrap="square">
            <a:spAutoFit/>
          </a:bodyPr>
          <a:lstStyle/>
          <a:p>
            <a:pPr algn="ctr"/>
            <a:r>
              <a:rPr lang="en-US" altLang="ko-KR" b="1" dirty="0">
                <a:solidFill>
                  <a:schemeClr val="bg1"/>
                </a:solidFill>
              </a:rPr>
              <a:t>Add to Text</a:t>
            </a:r>
            <a:endParaRPr lang="ko-KR" altLang="en-US" b="1" dirty="0">
              <a:solidFill>
                <a:schemeClr val="bg1"/>
              </a:solidFill>
            </a:endParaRPr>
          </a:p>
        </p:txBody>
      </p:sp>
      <p:grpSp>
        <p:nvGrpSpPr>
          <p:cNvPr id="23" name="Group 22">
            <a:extLst>
              <a:ext uri="{FF2B5EF4-FFF2-40B4-BE49-F238E27FC236}">
                <a16:creationId xmlns:a16="http://schemas.microsoft.com/office/drawing/2014/main" id="{D1E3F62F-0CF2-3240-35E5-8C7CFB4921AB}"/>
              </a:ext>
            </a:extLst>
          </p:cNvPr>
          <p:cNvGrpSpPr/>
          <p:nvPr/>
        </p:nvGrpSpPr>
        <p:grpSpPr>
          <a:xfrm>
            <a:off x="5281589" y="131250"/>
            <a:ext cx="3033485" cy="2828077"/>
            <a:chOff x="5634128" y="292494"/>
            <a:chExt cx="3166631" cy="3190302"/>
          </a:xfrm>
        </p:grpSpPr>
        <p:sp>
          <p:nvSpPr>
            <p:cNvPr id="4" name="Rectangle: Diagonal Corners Rounded 3">
              <a:extLst>
                <a:ext uri="{FF2B5EF4-FFF2-40B4-BE49-F238E27FC236}">
                  <a16:creationId xmlns:a16="http://schemas.microsoft.com/office/drawing/2014/main" id="{8C5F1743-8879-90DA-7F45-1F208C4707D4}"/>
                </a:ext>
              </a:extLst>
            </p:cNvPr>
            <p:cNvSpPr/>
            <p:nvPr/>
          </p:nvSpPr>
          <p:spPr>
            <a:xfrm rot="16200000" flipV="1">
              <a:off x="7216583" y="292494"/>
              <a:ext cx="1584176" cy="1584176"/>
            </a:xfrm>
            <a:prstGeom prst="round2DiagRect">
              <a:avLst>
                <a:gd name="adj1" fmla="val 39387"/>
                <a:gd name="adj2"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5" name="Rectangle: Diagonal Corners Rounded 4">
              <a:extLst>
                <a:ext uri="{FF2B5EF4-FFF2-40B4-BE49-F238E27FC236}">
                  <a16:creationId xmlns:a16="http://schemas.microsoft.com/office/drawing/2014/main" id="{F46F860E-9193-CAE6-E664-48F793F9882C}"/>
                </a:ext>
              </a:extLst>
            </p:cNvPr>
            <p:cNvSpPr/>
            <p:nvPr/>
          </p:nvSpPr>
          <p:spPr>
            <a:xfrm rot="5400000">
              <a:off x="5635849" y="314444"/>
              <a:ext cx="1584176" cy="1584176"/>
            </a:xfrm>
            <a:prstGeom prst="round2DiagRect">
              <a:avLst>
                <a:gd name="adj1" fmla="val 35703"/>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7" name="Rectangle: Diagonal Corners Rounded 6">
              <a:extLst>
                <a:ext uri="{FF2B5EF4-FFF2-40B4-BE49-F238E27FC236}">
                  <a16:creationId xmlns:a16="http://schemas.microsoft.com/office/drawing/2014/main" id="{BE879AF4-BCCE-4F13-CEE7-A411860AB707}"/>
                </a:ext>
              </a:extLst>
            </p:cNvPr>
            <p:cNvSpPr/>
            <p:nvPr/>
          </p:nvSpPr>
          <p:spPr>
            <a:xfrm>
              <a:off x="5634128" y="1898620"/>
              <a:ext cx="1584176" cy="1584176"/>
            </a:xfrm>
            <a:prstGeom prst="round2DiagRect">
              <a:avLst>
                <a:gd name="adj1" fmla="val 38773"/>
                <a:gd name="adj2" fmla="val 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8" name="Rectangle: Diagonal Corners Rounded 7">
              <a:extLst>
                <a:ext uri="{FF2B5EF4-FFF2-40B4-BE49-F238E27FC236}">
                  <a16:creationId xmlns:a16="http://schemas.microsoft.com/office/drawing/2014/main" id="{FD9614C5-BD1E-09B0-4685-9E0CFC65E31A}"/>
                </a:ext>
              </a:extLst>
            </p:cNvPr>
            <p:cNvSpPr/>
            <p:nvPr/>
          </p:nvSpPr>
          <p:spPr>
            <a:xfrm flipV="1">
              <a:off x="7214862" y="1878055"/>
              <a:ext cx="1584176" cy="1584176"/>
            </a:xfrm>
            <a:prstGeom prst="round2DiagRect">
              <a:avLst>
                <a:gd name="adj1" fmla="val 40001"/>
                <a:gd name="adj2" fmla="val 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dirty="0"/>
            </a:p>
          </p:txBody>
        </p:sp>
        <p:sp>
          <p:nvSpPr>
            <p:cNvPr id="15" name="Rectangle 14">
              <a:extLst>
                <a:ext uri="{FF2B5EF4-FFF2-40B4-BE49-F238E27FC236}">
                  <a16:creationId xmlns:a16="http://schemas.microsoft.com/office/drawing/2014/main" id="{48BE31BE-D589-9997-9408-1EE2F5AF2339}"/>
                </a:ext>
              </a:extLst>
            </p:cNvPr>
            <p:cNvSpPr/>
            <p:nvPr/>
          </p:nvSpPr>
          <p:spPr>
            <a:xfrm>
              <a:off x="7266826" y="899916"/>
              <a:ext cx="1508424" cy="369332"/>
            </a:xfrm>
            <a:prstGeom prst="rect">
              <a:avLst/>
            </a:prstGeom>
          </p:spPr>
          <p:txBody>
            <a:bodyPr wrap="square">
              <a:spAutoFit/>
            </a:bodyPr>
            <a:lstStyle/>
            <a:p>
              <a:pPr algn="ctr"/>
              <a:r>
                <a:rPr lang="en-US" altLang="ko-KR" b="1" dirty="0">
                  <a:solidFill>
                    <a:schemeClr val="bg1"/>
                  </a:solidFill>
                </a:rPr>
                <a:t>Place value</a:t>
              </a:r>
              <a:endParaRPr lang="ko-KR" altLang="en-US" b="1" dirty="0">
                <a:solidFill>
                  <a:schemeClr val="bg1"/>
                </a:solidFill>
              </a:endParaRPr>
            </a:p>
          </p:txBody>
        </p:sp>
        <p:sp>
          <p:nvSpPr>
            <p:cNvPr id="16" name="Rectangle 15">
              <a:extLst>
                <a:ext uri="{FF2B5EF4-FFF2-40B4-BE49-F238E27FC236}">
                  <a16:creationId xmlns:a16="http://schemas.microsoft.com/office/drawing/2014/main" id="{4C18ADEB-66FF-664A-1DAA-6C187C84BAA4}"/>
                </a:ext>
              </a:extLst>
            </p:cNvPr>
            <p:cNvSpPr/>
            <p:nvPr/>
          </p:nvSpPr>
          <p:spPr>
            <a:xfrm>
              <a:off x="5672004" y="762158"/>
              <a:ext cx="1508424" cy="646331"/>
            </a:xfrm>
            <a:prstGeom prst="rect">
              <a:avLst/>
            </a:prstGeom>
          </p:spPr>
          <p:txBody>
            <a:bodyPr wrap="square">
              <a:spAutoFit/>
            </a:bodyPr>
            <a:lstStyle/>
            <a:p>
              <a:pPr algn="ctr"/>
              <a:r>
                <a:rPr lang="en-US" altLang="ko-KR" b="1" dirty="0">
                  <a:solidFill>
                    <a:schemeClr val="bg1"/>
                  </a:solidFill>
                </a:rPr>
                <a:t>Four operations</a:t>
              </a:r>
              <a:endParaRPr lang="ko-KR" altLang="en-US" b="1" dirty="0">
                <a:solidFill>
                  <a:schemeClr val="bg1"/>
                </a:solidFill>
              </a:endParaRPr>
            </a:p>
          </p:txBody>
        </p:sp>
        <p:sp>
          <p:nvSpPr>
            <p:cNvPr id="18" name="Rectangle 17">
              <a:extLst>
                <a:ext uri="{FF2B5EF4-FFF2-40B4-BE49-F238E27FC236}">
                  <a16:creationId xmlns:a16="http://schemas.microsoft.com/office/drawing/2014/main" id="{266F7B5E-8B4F-166B-F3AF-DA831062ECA3}"/>
                </a:ext>
              </a:extLst>
            </p:cNvPr>
            <p:cNvSpPr/>
            <p:nvPr/>
          </p:nvSpPr>
          <p:spPr>
            <a:xfrm>
              <a:off x="5672004" y="2453093"/>
              <a:ext cx="1508424" cy="369332"/>
            </a:xfrm>
            <a:prstGeom prst="rect">
              <a:avLst/>
            </a:prstGeom>
          </p:spPr>
          <p:txBody>
            <a:bodyPr wrap="square">
              <a:spAutoFit/>
            </a:bodyPr>
            <a:lstStyle/>
            <a:p>
              <a:pPr algn="ctr"/>
              <a:r>
                <a:rPr lang="en-US" altLang="ko-KR" b="1" dirty="0">
                  <a:solidFill>
                    <a:schemeClr val="bg1"/>
                  </a:solidFill>
                </a:rPr>
                <a:t>Fractions</a:t>
              </a:r>
              <a:endParaRPr lang="ko-KR" altLang="en-US" b="1" dirty="0">
                <a:solidFill>
                  <a:schemeClr val="bg1"/>
                </a:solidFill>
              </a:endParaRPr>
            </a:p>
          </p:txBody>
        </p:sp>
        <p:sp>
          <p:nvSpPr>
            <p:cNvPr id="19" name="Rectangle 18">
              <a:extLst>
                <a:ext uri="{FF2B5EF4-FFF2-40B4-BE49-F238E27FC236}">
                  <a16:creationId xmlns:a16="http://schemas.microsoft.com/office/drawing/2014/main" id="{68EC9E19-F266-BF77-8B51-3D5530DF85B4}"/>
                </a:ext>
              </a:extLst>
            </p:cNvPr>
            <p:cNvSpPr/>
            <p:nvPr/>
          </p:nvSpPr>
          <p:spPr>
            <a:xfrm>
              <a:off x="7254618" y="2485478"/>
              <a:ext cx="1508424" cy="369332"/>
            </a:xfrm>
            <a:prstGeom prst="rect">
              <a:avLst/>
            </a:prstGeom>
          </p:spPr>
          <p:txBody>
            <a:bodyPr wrap="square">
              <a:spAutoFit/>
            </a:bodyPr>
            <a:lstStyle/>
            <a:p>
              <a:pPr algn="ctr"/>
              <a:r>
                <a:rPr lang="en-US" altLang="ko-KR" b="1" dirty="0">
                  <a:solidFill>
                    <a:schemeClr val="bg1"/>
                  </a:solidFill>
                </a:rPr>
                <a:t>Geometry</a:t>
              </a:r>
              <a:endParaRPr lang="ko-KR" altLang="en-US" b="1" dirty="0">
                <a:solidFill>
                  <a:schemeClr val="bg1"/>
                </a:solidFill>
              </a:endParaRPr>
            </a:p>
          </p:txBody>
        </p:sp>
        <p:sp>
          <p:nvSpPr>
            <p:cNvPr id="22" name="Rectangle 21">
              <a:extLst>
                <a:ext uri="{FF2B5EF4-FFF2-40B4-BE49-F238E27FC236}">
                  <a16:creationId xmlns:a16="http://schemas.microsoft.com/office/drawing/2014/main" id="{76640F1F-4D31-3613-99D4-738EBF109F51}"/>
                </a:ext>
              </a:extLst>
            </p:cNvPr>
            <p:cNvSpPr/>
            <p:nvPr/>
          </p:nvSpPr>
          <p:spPr>
            <a:xfrm>
              <a:off x="6489214" y="1594593"/>
              <a:ext cx="1508424" cy="523220"/>
            </a:xfrm>
            <a:prstGeom prst="rect">
              <a:avLst/>
            </a:prstGeom>
          </p:spPr>
          <p:txBody>
            <a:bodyPr wrap="square">
              <a:spAutoFit/>
            </a:bodyPr>
            <a:lstStyle/>
            <a:p>
              <a:pPr algn="ctr"/>
              <a:r>
                <a:rPr lang="en-US" altLang="ko-KR" sz="2800" b="1" dirty="0" err="1">
                  <a:solidFill>
                    <a:schemeClr val="bg1"/>
                  </a:solidFill>
                </a:rPr>
                <a:t>Maths</a:t>
              </a:r>
              <a:endParaRPr lang="ko-KR" altLang="en-US" sz="2800" b="1" dirty="0">
                <a:solidFill>
                  <a:schemeClr val="bg1"/>
                </a:solidFill>
              </a:endParaRPr>
            </a:p>
          </p:txBody>
        </p:sp>
      </p:grpSp>
      <p:grpSp>
        <p:nvGrpSpPr>
          <p:cNvPr id="24" name="Group 23">
            <a:extLst>
              <a:ext uri="{FF2B5EF4-FFF2-40B4-BE49-F238E27FC236}">
                <a16:creationId xmlns:a16="http://schemas.microsoft.com/office/drawing/2014/main" id="{A40ECE1D-9648-2F97-6EA7-391CD63F6AA9}"/>
              </a:ext>
            </a:extLst>
          </p:cNvPr>
          <p:cNvGrpSpPr/>
          <p:nvPr/>
        </p:nvGrpSpPr>
        <p:grpSpPr>
          <a:xfrm>
            <a:off x="9039000" y="1848999"/>
            <a:ext cx="3033485" cy="2828077"/>
            <a:chOff x="5634128" y="292494"/>
            <a:chExt cx="3166631" cy="3190302"/>
          </a:xfrm>
        </p:grpSpPr>
        <p:sp>
          <p:nvSpPr>
            <p:cNvPr id="25" name="Rectangle: Diagonal Corners Rounded 24">
              <a:extLst>
                <a:ext uri="{FF2B5EF4-FFF2-40B4-BE49-F238E27FC236}">
                  <a16:creationId xmlns:a16="http://schemas.microsoft.com/office/drawing/2014/main" id="{3F1FBE7C-3CDF-3B71-32E8-527472A90D54}"/>
                </a:ext>
              </a:extLst>
            </p:cNvPr>
            <p:cNvSpPr/>
            <p:nvPr/>
          </p:nvSpPr>
          <p:spPr>
            <a:xfrm rot="16200000" flipV="1">
              <a:off x="7216583" y="292494"/>
              <a:ext cx="1584176" cy="1584176"/>
            </a:xfrm>
            <a:prstGeom prst="round2DiagRect">
              <a:avLst>
                <a:gd name="adj1" fmla="val 39387"/>
                <a:gd name="adj2" fmla="val 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26" name="Rectangle: Diagonal Corners Rounded 25">
              <a:extLst>
                <a:ext uri="{FF2B5EF4-FFF2-40B4-BE49-F238E27FC236}">
                  <a16:creationId xmlns:a16="http://schemas.microsoft.com/office/drawing/2014/main" id="{0267D70D-CE6C-BE65-4B81-22CA7F4BEE48}"/>
                </a:ext>
              </a:extLst>
            </p:cNvPr>
            <p:cNvSpPr/>
            <p:nvPr/>
          </p:nvSpPr>
          <p:spPr>
            <a:xfrm rot="5400000">
              <a:off x="5635849" y="314444"/>
              <a:ext cx="1584176" cy="1584176"/>
            </a:xfrm>
            <a:prstGeom prst="round2DiagRect">
              <a:avLst>
                <a:gd name="adj1" fmla="val 35703"/>
                <a:gd name="adj2"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dirty="0"/>
            </a:p>
          </p:txBody>
        </p:sp>
        <p:sp>
          <p:nvSpPr>
            <p:cNvPr id="27" name="Rectangle: Diagonal Corners Rounded 26">
              <a:extLst>
                <a:ext uri="{FF2B5EF4-FFF2-40B4-BE49-F238E27FC236}">
                  <a16:creationId xmlns:a16="http://schemas.microsoft.com/office/drawing/2014/main" id="{8798D6AD-5028-142C-A087-ADEFE74982DD}"/>
                </a:ext>
              </a:extLst>
            </p:cNvPr>
            <p:cNvSpPr/>
            <p:nvPr/>
          </p:nvSpPr>
          <p:spPr>
            <a:xfrm>
              <a:off x="5634128" y="1898620"/>
              <a:ext cx="1584176" cy="1584176"/>
            </a:xfrm>
            <a:prstGeom prst="round2DiagRect">
              <a:avLst>
                <a:gd name="adj1" fmla="val 38773"/>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dirty="0"/>
            </a:p>
          </p:txBody>
        </p:sp>
        <p:sp>
          <p:nvSpPr>
            <p:cNvPr id="28" name="Rectangle: Diagonal Corners Rounded 27">
              <a:extLst>
                <a:ext uri="{FF2B5EF4-FFF2-40B4-BE49-F238E27FC236}">
                  <a16:creationId xmlns:a16="http://schemas.microsoft.com/office/drawing/2014/main" id="{0400D6D3-0676-DA77-3AE8-45347B5CE218}"/>
                </a:ext>
              </a:extLst>
            </p:cNvPr>
            <p:cNvSpPr/>
            <p:nvPr/>
          </p:nvSpPr>
          <p:spPr>
            <a:xfrm flipV="1">
              <a:off x="7214862" y="1878055"/>
              <a:ext cx="1584176" cy="1584176"/>
            </a:xfrm>
            <a:prstGeom prst="round2DiagRect">
              <a:avLst>
                <a:gd name="adj1" fmla="val 40001"/>
                <a:gd name="adj2" fmla="val 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dirty="0"/>
            </a:p>
          </p:txBody>
        </p:sp>
        <p:sp>
          <p:nvSpPr>
            <p:cNvPr id="29" name="Rectangle 28">
              <a:extLst>
                <a:ext uri="{FF2B5EF4-FFF2-40B4-BE49-F238E27FC236}">
                  <a16:creationId xmlns:a16="http://schemas.microsoft.com/office/drawing/2014/main" id="{5DCB33B3-FCD8-72E2-9672-6C6AD8A218C3}"/>
                </a:ext>
              </a:extLst>
            </p:cNvPr>
            <p:cNvSpPr/>
            <p:nvPr/>
          </p:nvSpPr>
          <p:spPr>
            <a:xfrm>
              <a:off x="7254618" y="781610"/>
              <a:ext cx="1508424" cy="729114"/>
            </a:xfrm>
            <a:prstGeom prst="rect">
              <a:avLst/>
            </a:prstGeom>
          </p:spPr>
          <p:txBody>
            <a:bodyPr wrap="square">
              <a:spAutoFit/>
            </a:bodyPr>
            <a:lstStyle/>
            <a:p>
              <a:pPr algn="ctr"/>
              <a:r>
                <a:rPr lang="en-US" altLang="ko-KR" b="1" dirty="0">
                  <a:solidFill>
                    <a:schemeClr val="bg1"/>
                  </a:solidFill>
                </a:rPr>
                <a:t>Getting to know you </a:t>
              </a:r>
              <a:endParaRPr lang="ko-KR" altLang="en-US" b="1" dirty="0">
                <a:solidFill>
                  <a:schemeClr val="bg1"/>
                </a:solidFill>
              </a:endParaRPr>
            </a:p>
          </p:txBody>
        </p:sp>
        <p:sp>
          <p:nvSpPr>
            <p:cNvPr id="30" name="Rectangle 29">
              <a:extLst>
                <a:ext uri="{FF2B5EF4-FFF2-40B4-BE49-F238E27FC236}">
                  <a16:creationId xmlns:a16="http://schemas.microsoft.com/office/drawing/2014/main" id="{9D451A74-8B50-61A0-41F8-C6067AAB24DD}"/>
                </a:ext>
              </a:extLst>
            </p:cNvPr>
            <p:cNvSpPr/>
            <p:nvPr/>
          </p:nvSpPr>
          <p:spPr>
            <a:xfrm>
              <a:off x="5672004" y="762158"/>
              <a:ext cx="1508424" cy="729114"/>
            </a:xfrm>
            <a:prstGeom prst="rect">
              <a:avLst/>
            </a:prstGeom>
          </p:spPr>
          <p:txBody>
            <a:bodyPr wrap="square">
              <a:spAutoFit/>
            </a:bodyPr>
            <a:lstStyle/>
            <a:p>
              <a:pPr algn="ctr"/>
              <a:r>
                <a:rPr lang="en-US" altLang="ko-KR" b="1" dirty="0">
                  <a:solidFill>
                    <a:schemeClr val="bg1"/>
                  </a:solidFill>
                </a:rPr>
                <a:t>Light and perception</a:t>
              </a:r>
              <a:endParaRPr lang="ko-KR" altLang="en-US" b="1" dirty="0">
                <a:solidFill>
                  <a:schemeClr val="bg1"/>
                </a:solidFill>
              </a:endParaRPr>
            </a:p>
          </p:txBody>
        </p:sp>
        <p:sp>
          <p:nvSpPr>
            <p:cNvPr id="31" name="Rectangle 30">
              <a:extLst>
                <a:ext uri="{FF2B5EF4-FFF2-40B4-BE49-F238E27FC236}">
                  <a16:creationId xmlns:a16="http://schemas.microsoft.com/office/drawing/2014/main" id="{22F6F17D-8F3D-1AD9-B62E-65AE76C7DAE7}"/>
                </a:ext>
              </a:extLst>
            </p:cNvPr>
            <p:cNvSpPr/>
            <p:nvPr/>
          </p:nvSpPr>
          <p:spPr>
            <a:xfrm>
              <a:off x="5672004" y="2453093"/>
              <a:ext cx="1508424" cy="416637"/>
            </a:xfrm>
            <a:prstGeom prst="rect">
              <a:avLst/>
            </a:prstGeom>
          </p:spPr>
          <p:txBody>
            <a:bodyPr wrap="square">
              <a:spAutoFit/>
            </a:bodyPr>
            <a:lstStyle/>
            <a:p>
              <a:pPr algn="ctr"/>
              <a:r>
                <a:rPr lang="en-US" altLang="ko-KR" b="1" dirty="0">
                  <a:solidFill>
                    <a:schemeClr val="bg1"/>
                  </a:solidFill>
                </a:rPr>
                <a:t>Christianity </a:t>
              </a:r>
              <a:endParaRPr lang="ko-KR" altLang="en-US" b="1" dirty="0">
                <a:solidFill>
                  <a:schemeClr val="bg1"/>
                </a:solidFill>
              </a:endParaRPr>
            </a:p>
          </p:txBody>
        </p:sp>
        <p:sp>
          <p:nvSpPr>
            <p:cNvPr id="32" name="Rectangle 31">
              <a:extLst>
                <a:ext uri="{FF2B5EF4-FFF2-40B4-BE49-F238E27FC236}">
                  <a16:creationId xmlns:a16="http://schemas.microsoft.com/office/drawing/2014/main" id="{4D482218-6C0F-93EF-3BE7-3401A60316AF}"/>
                </a:ext>
              </a:extLst>
            </p:cNvPr>
            <p:cNvSpPr/>
            <p:nvPr/>
          </p:nvSpPr>
          <p:spPr>
            <a:xfrm>
              <a:off x="7290615" y="2452077"/>
              <a:ext cx="1508424" cy="729114"/>
            </a:xfrm>
            <a:prstGeom prst="rect">
              <a:avLst/>
            </a:prstGeom>
          </p:spPr>
          <p:txBody>
            <a:bodyPr wrap="square">
              <a:spAutoFit/>
            </a:bodyPr>
            <a:lstStyle/>
            <a:p>
              <a:pPr algn="ctr"/>
              <a:r>
                <a:rPr lang="en-US" altLang="ko-KR" b="1" dirty="0">
                  <a:solidFill>
                    <a:schemeClr val="bg1"/>
                  </a:solidFill>
                </a:rPr>
                <a:t>Ancient Egyptians</a:t>
              </a:r>
              <a:endParaRPr lang="ko-KR" altLang="en-US" b="1" dirty="0">
                <a:solidFill>
                  <a:schemeClr val="bg1"/>
                </a:solidFill>
              </a:endParaRPr>
            </a:p>
          </p:txBody>
        </p:sp>
        <p:sp>
          <p:nvSpPr>
            <p:cNvPr id="33" name="Rectangle 32">
              <a:extLst>
                <a:ext uri="{FF2B5EF4-FFF2-40B4-BE49-F238E27FC236}">
                  <a16:creationId xmlns:a16="http://schemas.microsoft.com/office/drawing/2014/main" id="{D1F70385-8EFC-7A28-5F8F-7D4465DE4536}"/>
                </a:ext>
              </a:extLst>
            </p:cNvPr>
            <p:cNvSpPr/>
            <p:nvPr/>
          </p:nvSpPr>
          <p:spPr>
            <a:xfrm>
              <a:off x="5934001" y="1511673"/>
              <a:ext cx="2603043" cy="937433"/>
            </a:xfrm>
            <a:prstGeom prst="rect">
              <a:avLst/>
            </a:prstGeom>
          </p:spPr>
          <p:txBody>
            <a:bodyPr wrap="square">
              <a:spAutoFit/>
            </a:bodyPr>
            <a:lstStyle/>
            <a:p>
              <a:pPr algn="ctr"/>
              <a:r>
                <a:rPr lang="en-US" altLang="ko-KR" sz="2400" b="1" dirty="0">
                  <a:solidFill>
                    <a:schemeClr val="bg1"/>
                  </a:solidFill>
                </a:rPr>
                <a:t>Understanding our world</a:t>
              </a:r>
              <a:endParaRPr lang="ko-KR" altLang="en-US" sz="2400" b="1" dirty="0">
                <a:solidFill>
                  <a:schemeClr val="bg1"/>
                </a:solidFill>
              </a:endParaRPr>
            </a:p>
          </p:txBody>
        </p:sp>
      </p:grpSp>
      <p:grpSp>
        <p:nvGrpSpPr>
          <p:cNvPr id="34" name="Group 33">
            <a:extLst>
              <a:ext uri="{FF2B5EF4-FFF2-40B4-BE49-F238E27FC236}">
                <a16:creationId xmlns:a16="http://schemas.microsoft.com/office/drawing/2014/main" id="{024E7F3F-F1F8-66BE-873F-041BFB17C0C1}"/>
              </a:ext>
            </a:extLst>
          </p:cNvPr>
          <p:cNvGrpSpPr/>
          <p:nvPr/>
        </p:nvGrpSpPr>
        <p:grpSpPr>
          <a:xfrm>
            <a:off x="5535644" y="3879216"/>
            <a:ext cx="3033485" cy="2828077"/>
            <a:chOff x="5634128" y="292494"/>
            <a:chExt cx="3166631" cy="3190302"/>
          </a:xfrm>
        </p:grpSpPr>
        <p:sp>
          <p:nvSpPr>
            <p:cNvPr id="35" name="Rectangle: Diagonal Corners Rounded 34">
              <a:extLst>
                <a:ext uri="{FF2B5EF4-FFF2-40B4-BE49-F238E27FC236}">
                  <a16:creationId xmlns:a16="http://schemas.microsoft.com/office/drawing/2014/main" id="{9F0A8986-C575-53B5-3FC4-D843FC7055CE}"/>
                </a:ext>
              </a:extLst>
            </p:cNvPr>
            <p:cNvSpPr/>
            <p:nvPr/>
          </p:nvSpPr>
          <p:spPr>
            <a:xfrm rot="16200000" flipV="1">
              <a:off x="7216583" y="292494"/>
              <a:ext cx="1584176" cy="1584176"/>
            </a:xfrm>
            <a:prstGeom prst="round2DiagRect">
              <a:avLst>
                <a:gd name="adj1" fmla="val 39387"/>
                <a:gd name="adj2" fmla="val 0"/>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dirty="0"/>
            </a:p>
          </p:txBody>
        </p:sp>
        <p:sp>
          <p:nvSpPr>
            <p:cNvPr id="36" name="Rectangle: Diagonal Corners Rounded 35">
              <a:extLst>
                <a:ext uri="{FF2B5EF4-FFF2-40B4-BE49-F238E27FC236}">
                  <a16:creationId xmlns:a16="http://schemas.microsoft.com/office/drawing/2014/main" id="{473FC52A-373A-C9E4-FDD6-E63AC8FA7969}"/>
                </a:ext>
              </a:extLst>
            </p:cNvPr>
            <p:cNvSpPr/>
            <p:nvPr/>
          </p:nvSpPr>
          <p:spPr>
            <a:xfrm rot="5400000">
              <a:off x="5635849" y="314444"/>
              <a:ext cx="1584176" cy="1584176"/>
            </a:xfrm>
            <a:prstGeom prst="round2DiagRect">
              <a:avLst>
                <a:gd name="adj1" fmla="val 35703"/>
                <a:gd name="adj2" fmla="val 0"/>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dirty="0"/>
            </a:p>
          </p:txBody>
        </p:sp>
        <p:sp>
          <p:nvSpPr>
            <p:cNvPr id="37" name="Rectangle: Diagonal Corners Rounded 36">
              <a:extLst>
                <a:ext uri="{FF2B5EF4-FFF2-40B4-BE49-F238E27FC236}">
                  <a16:creationId xmlns:a16="http://schemas.microsoft.com/office/drawing/2014/main" id="{5194BD89-5C20-D39F-8E94-1662F3ACB62A}"/>
                </a:ext>
              </a:extLst>
            </p:cNvPr>
            <p:cNvSpPr/>
            <p:nvPr/>
          </p:nvSpPr>
          <p:spPr>
            <a:xfrm>
              <a:off x="5634128" y="1898620"/>
              <a:ext cx="1584176" cy="1584176"/>
            </a:xfrm>
            <a:prstGeom prst="round2DiagRect">
              <a:avLst>
                <a:gd name="adj1" fmla="val 38773"/>
                <a:gd name="adj2" fmla="val 0"/>
              </a:avLst>
            </a:prstGeom>
            <a:solidFill>
              <a:srgbClr val="8AE2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dirty="0"/>
            </a:p>
          </p:txBody>
        </p:sp>
        <p:sp>
          <p:nvSpPr>
            <p:cNvPr id="38" name="Rectangle: Diagonal Corners Rounded 37">
              <a:extLst>
                <a:ext uri="{FF2B5EF4-FFF2-40B4-BE49-F238E27FC236}">
                  <a16:creationId xmlns:a16="http://schemas.microsoft.com/office/drawing/2014/main" id="{25BC4F7F-FCB1-46BA-4F2B-C9A0F4C2D4AB}"/>
                </a:ext>
              </a:extLst>
            </p:cNvPr>
            <p:cNvSpPr/>
            <p:nvPr/>
          </p:nvSpPr>
          <p:spPr>
            <a:xfrm flipV="1">
              <a:off x="7214862" y="1878055"/>
              <a:ext cx="1584176" cy="1584176"/>
            </a:xfrm>
            <a:prstGeom prst="round2DiagRect">
              <a:avLst>
                <a:gd name="adj1" fmla="val 40001"/>
                <a:gd name="adj2" fmla="val 0"/>
              </a:avLst>
            </a:prstGeom>
            <a:solidFill>
              <a:srgbClr val="8A8A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dirty="0"/>
            </a:p>
          </p:txBody>
        </p:sp>
        <p:sp>
          <p:nvSpPr>
            <p:cNvPr id="39" name="Rectangle 38">
              <a:extLst>
                <a:ext uri="{FF2B5EF4-FFF2-40B4-BE49-F238E27FC236}">
                  <a16:creationId xmlns:a16="http://schemas.microsoft.com/office/drawing/2014/main" id="{1CF166D2-C43C-3D46-16B1-4FA6F8959EA5}"/>
                </a:ext>
              </a:extLst>
            </p:cNvPr>
            <p:cNvSpPr/>
            <p:nvPr/>
          </p:nvSpPr>
          <p:spPr>
            <a:xfrm>
              <a:off x="7254460" y="744813"/>
              <a:ext cx="1508424" cy="729114"/>
            </a:xfrm>
            <a:prstGeom prst="rect">
              <a:avLst/>
            </a:prstGeom>
          </p:spPr>
          <p:txBody>
            <a:bodyPr wrap="square">
              <a:spAutoFit/>
            </a:bodyPr>
            <a:lstStyle/>
            <a:p>
              <a:pPr algn="ctr"/>
              <a:r>
                <a:rPr lang="en-US" altLang="ko-KR" b="1" dirty="0">
                  <a:solidFill>
                    <a:schemeClr val="bg1"/>
                  </a:solidFill>
                </a:rPr>
                <a:t>Self portraits</a:t>
              </a:r>
              <a:endParaRPr lang="ko-KR" altLang="en-US" b="1" dirty="0">
                <a:solidFill>
                  <a:schemeClr val="bg1"/>
                </a:solidFill>
              </a:endParaRPr>
            </a:p>
          </p:txBody>
        </p:sp>
        <p:sp>
          <p:nvSpPr>
            <p:cNvPr id="40" name="Rectangle 39">
              <a:extLst>
                <a:ext uri="{FF2B5EF4-FFF2-40B4-BE49-F238E27FC236}">
                  <a16:creationId xmlns:a16="http://schemas.microsoft.com/office/drawing/2014/main" id="{54AD62DF-A5D8-E495-B9F5-46EDB19F3728}"/>
                </a:ext>
              </a:extLst>
            </p:cNvPr>
            <p:cNvSpPr/>
            <p:nvPr/>
          </p:nvSpPr>
          <p:spPr>
            <a:xfrm>
              <a:off x="5672004" y="876263"/>
              <a:ext cx="1508424" cy="416637"/>
            </a:xfrm>
            <a:prstGeom prst="rect">
              <a:avLst/>
            </a:prstGeom>
          </p:spPr>
          <p:txBody>
            <a:bodyPr wrap="square">
              <a:spAutoFit/>
            </a:bodyPr>
            <a:lstStyle/>
            <a:p>
              <a:pPr algn="ctr"/>
              <a:r>
                <a:rPr lang="en-US" altLang="ko-KR" b="1" dirty="0">
                  <a:solidFill>
                    <a:schemeClr val="bg1"/>
                  </a:solidFill>
                </a:rPr>
                <a:t>Warhol </a:t>
              </a:r>
              <a:endParaRPr lang="ko-KR" altLang="en-US" b="1" dirty="0">
                <a:solidFill>
                  <a:schemeClr val="bg1"/>
                </a:solidFill>
              </a:endParaRPr>
            </a:p>
          </p:txBody>
        </p:sp>
        <p:sp>
          <p:nvSpPr>
            <p:cNvPr id="41" name="Rectangle 40">
              <a:extLst>
                <a:ext uri="{FF2B5EF4-FFF2-40B4-BE49-F238E27FC236}">
                  <a16:creationId xmlns:a16="http://schemas.microsoft.com/office/drawing/2014/main" id="{D2F7BFD6-D845-1BFB-482E-896BD6A7570A}"/>
                </a:ext>
              </a:extLst>
            </p:cNvPr>
            <p:cNvSpPr/>
            <p:nvPr/>
          </p:nvSpPr>
          <p:spPr>
            <a:xfrm>
              <a:off x="5672004" y="2533151"/>
              <a:ext cx="1508424" cy="416637"/>
            </a:xfrm>
            <a:prstGeom prst="rect">
              <a:avLst/>
            </a:prstGeom>
          </p:spPr>
          <p:txBody>
            <a:bodyPr wrap="square">
              <a:spAutoFit/>
            </a:bodyPr>
            <a:lstStyle/>
            <a:p>
              <a:pPr algn="ctr"/>
              <a:r>
                <a:rPr lang="en-US" altLang="ko-KR" b="1" dirty="0">
                  <a:solidFill>
                    <a:schemeClr val="bg1"/>
                  </a:solidFill>
                </a:rPr>
                <a:t>Jazz music </a:t>
              </a:r>
              <a:endParaRPr lang="ko-KR" altLang="en-US" b="1" dirty="0">
                <a:solidFill>
                  <a:schemeClr val="bg1"/>
                </a:solidFill>
              </a:endParaRPr>
            </a:p>
          </p:txBody>
        </p:sp>
        <p:sp>
          <p:nvSpPr>
            <p:cNvPr id="42" name="Rectangle 41">
              <a:extLst>
                <a:ext uri="{FF2B5EF4-FFF2-40B4-BE49-F238E27FC236}">
                  <a16:creationId xmlns:a16="http://schemas.microsoft.com/office/drawing/2014/main" id="{5D907013-885D-DE8B-3129-F8CE3028490C}"/>
                </a:ext>
              </a:extLst>
            </p:cNvPr>
            <p:cNvSpPr/>
            <p:nvPr/>
          </p:nvSpPr>
          <p:spPr>
            <a:xfrm>
              <a:off x="7291476" y="2598093"/>
              <a:ext cx="1508424" cy="416637"/>
            </a:xfrm>
            <a:prstGeom prst="rect">
              <a:avLst/>
            </a:prstGeom>
          </p:spPr>
          <p:txBody>
            <a:bodyPr wrap="square">
              <a:spAutoFit/>
            </a:bodyPr>
            <a:lstStyle/>
            <a:p>
              <a:pPr algn="ctr"/>
              <a:r>
                <a:rPr lang="en-US" altLang="ko-KR" b="1" dirty="0">
                  <a:solidFill>
                    <a:schemeClr val="bg1"/>
                  </a:solidFill>
                </a:rPr>
                <a:t>Coding </a:t>
              </a:r>
              <a:endParaRPr lang="ko-KR" altLang="en-US" b="1" dirty="0">
                <a:solidFill>
                  <a:schemeClr val="bg1"/>
                </a:solidFill>
              </a:endParaRPr>
            </a:p>
          </p:txBody>
        </p:sp>
        <p:sp>
          <p:nvSpPr>
            <p:cNvPr id="43" name="Rectangle 42">
              <a:extLst>
                <a:ext uri="{FF2B5EF4-FFF2-40B4-BE49-F238E27FC236}">
                  <a16:creationId xmlns:a16="http://schemas.microsoft.com/office/drawing/2014/main" id="{A7CC560E-E1DA-937C-9926-603E40FF6BFB}"/>
                </a:ext>
              </a:extLst>
            </p:cNvPr>
            <p:cNvSpPr/>
            <p:nvPr/>
          </p:nvSpPr>
          <p:spPr>
            <a:xfrm>
              <a:off x="5934001" y="1511673"/>
              <a:ext cx="2603043" cy="937433"/>
            </a:xfrm>
            <a:prstGeom prst="rect">
              <a:avLst/>
            </a:prstGeom>
          </p:spPr>
          <p:txBody>
            <a:bodyPr wrap="square">
              <a:spAutoFit/>
            </a:bodyPr>
            <a:lstStyle/>
            <a:p>
              <a:pPr algn="ctr"/>
              <a:r>
                <a:rPr lang="en-US" altLang="ko-KR" sz="2400" b="1" dirty="0">
                  <a:solidFill>
                    <a:schemeClr val="bg1"/>
                  </a:solidFill>
                </a:rPr>
                <a:t>Creating and inventing</a:t>
              </a:r>
              <a:endParaRPr lang="ko-KR" altLang="en-US" sz="2400" b="1" dirty="0">
                <a:solidFill>
                  <a:schemeClr val="bg1"/>
                </a:solidFill>
              </a:endParaRPr>
            </a:p>
          </p:txBody>
        </p:sp>
      </p:grpSp>
    </p:spTree>
    <p:extLst>
      <p:ext uri="{BB962C8B-B14F-4D97-AF65-F5344CB8AC3E}">
        <p14:creationId xmlns:p14="http://schemas.microsoft.com/office/powerpoint/2010/main" val="2507263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0"/>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C7B9A8B-3CF7-66B3-8E8D-34A246A3BCA5}"/>
              </a:ext>
            </a:extLst>
          </p:cNvPr>
          <p:cNvSpPr txBox="1"/>
          <p:nvPr/>
        </p:nvSpPr>
        <p:spPr>
          <a:xfrm>
            <a:off x="827314" y="2878674"/>
            <a:ext cx="3033485" cy="1446550"/>
          </a:xfrm>
          <a:prstGeom prst="rect">
            <a:avLst/>
          </a:prstGeom>
          <a:noFill/>
        </p:spPr>
        <p:txBody>
          <a:bodyPr wrap="square" rtlCol="0" anchor="ctr">
            <a:spAutoFit/>
          </a:bodyPr>
          <a:lstStyle/>
          <a:p>
            <a:pPr algn="ctr"/>
            <a:r>
              <a:rPr lang="en-US" altLang="ko-KR" sz="4400" dirty="0">
                <a:solidFill>
                  <a:schemeClr val="accent1">
                    <a:lumMod val="75000"/>
                  </a:schemeClr>
                </a:solidFill>
                <a:cs typeface="Arial" pitchFamily="34" charset="0"/>
              </a:rPr>
              <a:t>Attendance</a:t>
            </a:r>
          </a:p>
          <a:p>
            <a:pPr algn="ctr"/>
            <a:endParaRPr lang="ko-KR" altLang="en-US" sz="4400" dirty="0">
              <a:solidFill>
                <a:schemeClr val="accent1">
                  <a:lumMod val="75000"/>
                </a:schemeClr>
              </a:solidFill>
              <a:cs typeface="Arial" pitchFamily="34" charset="0"/>
            </a:endParaRPr>
          </a:p>
        </p:txBody>
      </p:sp>
      <p:sp>
        <p:nvSpPr>
          <p:cNvPr id="4" name="TextBox 3">
            <a:extLst>
              <a:ext uri="{FF2B5EF4-FFF2-40B4-BE49-F238E27FC236}">
                <a16:creationId xmlns:a16="http://schemas.microsoft.com/office/drawing/2014/main" id="{1DE262C5-FDDA-DFF2-A017-3F6BAB3498E4}"/>
              </a:ext>
            </a:extLst>
          </p:cNvPr>
          <p:cNvSpPr txBox="1"/>
          <p:nvPr/>
        </p:nvSpPr>
        <p:spPr>
          <a:xfrm>
            <a:off x="5704114" y="458956"/>
            <a:ext cx="6096000" cy="5940088"/>
          </a:xfrm>
          <a:prstGeom prst="rect">
            <a:avLst/>
          </a:prstGeom>
          <a:noFill/>
        </p:spPr>
        <p:txBody>
          <a:bodyPr wrap="square">
            <a:spAutoFit/>
          </a:bodyPr>
          <a:lstStyle/>
          <a:p>
            <a:r>
              <a:rPr lang="en-GB" sz="2000" b="1" u="sng" dirty="0">
                <a:solidFill>
                  <a:schemeClr val="accent1">
                    <a:lumMod val="75000"/>
                  </a:schemeClr>
                </a:solidFill>
              </a:rPr>
              <a:t>Good</a:t>
            </a:r>
            <a:r>
              <a:rPr lang="en-GB" sz="2000" dirty="0">
                <a:solidFill>
                  <a:schemeClr val="accent1">
                    <a:lumMod val="75000"/>
                  </a:schemeClr>
                </a:solidFill>
              </a:rPr>
              <a:t> attendance means 97%+ over a year.</a:t>
            </a:r>
          </a:p>
          <a:p>
            <a:endParaRPr lang="en-GB" sz="2000" dirty="0">
              <a:solidFill>
                <a:schemeClr val="accent1">
                  <a:lumMod val="75000"/>
                </a:schemeClr>
              </a:solidFill>
            </a:endParaRPr>
          </a:p>
          <a:p>
            <a:pPr marL="0" indent="0">
              <a:buNone/>
            </a:pPr>
            <a:r>
              <a:rPr lang="en-GB" sz="2000" dirty="0">
                <a:solidFill>
                  <a:schemeClr val="accent1">
                    <a:lumMod val="75000"/>
                  </a:schemeClr>
                </a:solidFill>
              </a:rPr>
              <a:t>Government guidelines are for children’s attendance to be 95% and above. </a:t>
            </a:r>
          </a:p>
          <a:p>
            <a:pPr marL="0" indent="0">
              <a:buNone/>
            </a:pPr>
            <a:endParaRPr lang="en-GB" sz="2000" dirty="0">
              <a:solidFill>
                <a:schemeClr val="accent1">
                  <a:lumMod val="75000"/>
                </a:schemeClr>
              </a:solidFill>
            </a:endParaRPr>
          </a:p>
          <a:p>
            <a:pPr marL="0" indent="0">
              <a:buNone/>
            </a:pPr>
            <a:r>
              <a:rPr lang="en-GB" sz="2000" dirty="0">
                <a:solidFill>
                  <a:schemeClr val="accent1">
                    <a:lumMod val="75000"/>
                  </a:schemeClr>
                </a:solidFill>
              </a:rPr>
              <a:t>Below 95% becomes a cause for concern and at 90% or below the child is considered to be ‘persistently absent’</a:t>
            </a:r>
          </a:p>
          <a:p>
            <a:pPr marL="0" indent="0">
              <a:buNone/>
            </a:pPr>
            <a:r>
              <a:rPr lang="en-GB" sz="2000" dirty="0">
                <a:solidFill>
                  <a:schemeClr val="accent1">
                    <a:lumMod val="75000"/>
                  </a:schemeClr>
                </a:solidFill>
              </a:rPr>
              <a:t>Poor attendance triggers:</a:t>
            </a:r>
          </a:p>
          <a:p>
            <a:r>
              <a:rPr lang="en-GB" sz="2000" dirty="0">
                <a:solidFill>
                  <a:schemeClr val="accent1">
                    <a:lumMod val="75000"/>
                  </a:schemeClr>
                </a:solidFill>
              </a:rPr>
              <a:t>1) A letter informing you of your child’s attendance</a:t>
            </a:r>
          </a:p>
          <a:p>
            <a:r>
              <a:rPr lang="en-GB" sz="2000" dirty="0">
                <a:solidFill>
                  <a:schemeClr val="accent1">
                    <a:lumMod val="75000"/>
                  </a:schemeClr>
                </a:solidFill>
              </a:rPr>
              <a:t>2) The need to provide medical evidence for any absence and fines to be applied</a:t>
            </a:r>
          </a:p>
          <a:p>
            <a:r>
              <a:rPr lang="en-GB" sz="2000" dirty="0">
                <a:solidFill>
                  <a:schemeClr val="accent1">
                    <a:lumMod val="75000"/>
                  </a:schemeClr>
                </a:solidFill>
              </a:rPr>
              <a:t>3) The referral to the local government’s Educational Welfare Officer.</a:t>
            </a:r>
          </a:p>
          <a:p>
            <a:endParaRPr lang="en-GB" sz="2000" dirty="0">
              <a:solidFill>
                <a:schemeClr val="accent1">
                  <a:lumMod val="75000"/>
                </a:schemeClr>
              </a:solidFill>
            </a:endParaRPr>
          </a:p>
          <a:p>
            <a:pPr marL="0" indent="0">
              <a:buNone/>
            </a:pPr>
            <a:r>
              <a:rPr lang="en-GB" sz="2000" dirty="0">
                <a:solidFill>
                  <a:schemeClr val="accent1">
                    <a:lumMod val="75000"/>
                  </a:schemeClr>
                </a:solidFill>
              </a:rPr>
              <a:t>In addition to academic concerns, low attendance impacts on your child’s ability to build friendships. </a:t>
            </a:r>
            <a:r>
              <a:rPr lang="en-GB" sz="2000" b="1" dirty="0">
                <a:solidFill>
                  <a:schemeClr val="accent1">
                    <a:lumMod val="75000"/>
                  </a:schemeClr>
                </a:solidFill>
              </a:rPr>
              <a:t>Children want to be friends with those children who they know they will see at playtime.</a:t>
            </a:r>
          </a:p>
        </p:txBody>
      </p:sp>
    </p:spTree>
    <p:extLst>
      <p:ext uri="{BB962C8B-B14F-4D97-AF65-F5344CB8AC3E}">
        <p14:creationId xmlns:p14="http://schemas.microsoft.com/office/powerpoint/2010/main" val="3923956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0"/>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5537D2B-998C-1878-891D-83C25F522741}"/>
              </a:ext>
            </a:extLst>
          </p:cNvPr>
          <p:cNvSpPr txBox="1"/>
          <p:nvPr/>
        </p:nvSpPr>
        <p:spPr>
          <a:xfrm>
            <a:off x="812799" y="2994788"/>
            <a:ext cx="3033485" cy="1446550"/>
          </a:xfrm>
          <a:prstGeom prst="rect">
            <a:avLst/>
          </a:prstGeom>
          <a:noFill/>
        </p:spPr>
        <p:txBody>
          <a:bodyPr wrap="square" rtlCol="0" anchor="ctr">
            <a:spAutoFit/>
          </a:bodyPr>
          <a:lstStyle/>
          <a:p>
            <a:pPr algn="ctr"/>
            <a:r>
              <a:rPr lang="en-US" altLang="ko-KR" sz="4400" dirty="0">
                <a:solidFill>
                  <a:schemeClr val="accent1">
                    <a:lumMod val="75000"/>
                  </a:schemeClr>
                </a:solidFill>
                <a:cs typeface="Arial" pitchFamily="34" charset="0"/>
              </a:rPr>
              <a:t>PE</a:t>
            </a:r>
          </a:p>
          <a:p>
            <a:pPr algn="ctr"/>
            <a:endParaRPr lang="ko-KR" altLang="en-US" sz="4400" dirty="0">
              <a:solidFill>
                <a:schemeClr val="accent1">
                  <a:lumMod val="75000"/>
                </a:schemeClr>
              </a:solidFill>
              <a:cs typeface="Arial" pitchFamily="34" charset="0"/>
            </a:endParaRPr>
          </a:p>
        </p:txBody>
      </p:sp>
      <p:sp>
        <p:nvSpPr>
          <p:cNvPr id="4" name="TextBox 3">
            <a:extLst>
              <a:ext uri="{FF2B5EF4-FFF2-40B4-BE49-F238E27FC236}">
                <a16:creationId xmlns:a16="http://schemas.microsoft.com/office/drawing/2014/main" id="{EE043786-9CF7-F85A-B4B8-6F8EEAE374A0}"/>
              </a:ext>
            </a:extLst>
          </p:cNvPr>
          <p:cNvSpPr txBox="1"/>
          <p:nvPr/>
        </p:nvSpPr>
        <p:spPr>
          <a:xfrm>
            <a:off x="5758153" y="765353"/>
            <a:ext cx="6096000" cy="5632311"/>
          </a:xfrm>
          <a:prstGeom prst="rect">
            <a:avLst/>
          </a:prstGeom>
          <a:noFill/>
        </p:spPr>
        <p:txBody>
          <a:bodyPr wrap="square">
            <a:spAutoFit/>
          </a:bodyPr>
          <a:lstStyle/>
          <a:p>
            <a:r>
              <a:rPr lang="en-GB" sz="2000" dirty="0">
                <a:solidFill>
                  <a:schemeClr val="accent1">
                    <a:lumMod val="75000"/>
                  </a:schemeClr>
                </a:solidFill>
              </a:rPr>
              <a:t>This term our PE units will be invasion games and fitness. </a:t>
            </a:r>
          </a:p>
          <a:p>
            <a:endParaRPr lang="en-GB" sz="2000" dirty="0">
              <a:solidFill>
                <a:schemeClr val="accent1">
                  <a:lumMod val="75000"/>
                </a:schemeClr>
              </a:solidFill>
            </a:endParaRPr>
          </a:p>
          <a:p>
            <a:r>
              <a:rPr lang="en-GB" sz="2000" dirty="0">
                <a:solidFill>
                  <a:schemeClr val="accent1">
                    <a:lumMod val="75000"/>
                  </a:schemeClr>
                </a:solidFill>
              </a:rPr>
              <a:t>Our PE days will be </a:t>
            </a:r>
            <a:r>
              <a:rPr lang="en-GB" sz="2000" b="1" dirty="0">
                <a:solidFill>
                  <a:schemeClr val="accent1">
                    <a:lumMod val="75000"/>
                  </a:schemeClr>
                </a:solidFill>
              </a:rPr>
              <a:t>Monday and Friday. (This may change due to potential external providers running PE sessions- this will be communicated via Dojo.)</a:t>
            </a:r>
          </a:p>
          <a:p>
            <a:endParaRPr lang="en-GB" sz="2000" b="1" dirty="0">
              <a:solidFill>
                <a:schemeClr val="accent1">
                  <a:lumMod val="75000"/>
                </a:schemeClr>
              </a:solidFill>
            </a:endParaRPr>
          </a:p>
          <a:p>
            <a:r>
              <a:rPr lang="en-GB" sz="2000" dirty="0">
                <a:solidFill>
                  <a:schemeClr val="accent1">
                    <a:lumMod val="75000"/>
                  </a:schemeClr>
                </a:solidFill>
              </a:rPr>
              <a:t>Children will continue to change at school for PE so please ensure their PE kits are in school. </a:t>
            </a:r>
          </a:p>
          <a:p>
            <a:endParaRPr lang="en-GB" sz="2000" dirty="0">
              <a:solidFill>
                <a:schemeClr val="accent1">
                  <a:lumMod val="75000"/>
                </a:schemeClr>
              </a:solidFill>
            </a:endParaRPr>
          </a:p>
          <a:p>
            <a:r>
              <a:rPr lang="en-GB" sz="2000" dirty="0">
                <a:solidFill>
                  <a:schemeClr val="accent1">
                    <a:lumMod val="75000"/>
                  </a:schemeClr>
                </a:solidFill>
              </a:rPr>
              <a:t>Please ensure that they are wearing white tops, black/navy shorts, socks, trainers or plimsolls. In colder weather, the children will be able to wear a plain black or navy tracksuit. </a:t>
            </a:r>
          </a:p>
          <a:p>
            <a:endParaRPr lang="en-GB" sz="2000" dirty="0">
              <a:solidFill>
                <a:schemeClr val="accent1">
                  <a:lumMod val="75000"/>
                </a:schemeClr>
              </a:solidFill>
            </a:endParaRPr>
          </a:p>
          <a:p>
            <a:r>
              <a:rPr lang="en-GB" sz="2000" dirty="0">
                <a:solidFill>
                  <a:schemeClr val="accent1">
                    <a:lumMod val="75000"/>
                  </a:schemeClr>
                </a:solidFill>
              </a:rPr>
              <a:t>As usual, long hair needs to be tied back and earrings removed before coming to school. </a:t>
            </a:r>
          </a:p>
        </p:txBody>
      </p:sp>
    </p:spTree>
    <p:extLst>
      <p:ext uri="{BB962C8B-B14F-4D97-AF65-F5344CB8AC3E}">
        <p14:creationId xmlns:p14="http://schemas.microsoft.com/office/powerpoint/2010/main" val="22186073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0"/>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D187632-180D-B691-19A5-5B9EA9F13A9F}"/>
              </a:ext>
            </a:extLst>
          </p:cNvPr>
          <p:cNvSpPr txBox="1"/>
          <p:nvPr/>
        </p:nvSpPr>
        <p:spPr>
          <a:xfrm>
            <a:off x="827314" y="2540120"/>
            <a:ext cx="3033485" cy="2123658"/>
          </a:xfrm>
          <a:prstGeom prst="rect">
            <a:avLst/>
          </a:prstGeom>
          <a:noFill/>
        </p:spPr>
        <p:txBody>
          <a:bodyPr wrap="square" rtlCol="0" anchor="ctr">
            <a:spAutoFit/>
          </a:bodyPr>
          <a:lstStyle/>
          <a:p>
            <a:pPr algn="ctr"/>
            <a:r>
              <a:rPr lang="en-US" altLang="ko-KR" sz="4400" dirty="0">
                <a:solidFill>
                  <a:schemeClr val="accent1">
                    <a:lumMod val="75000"/>
                  </a:schemeClr>
                </a:solidFill>
                <a:cs typeface="Arial" pitchFamily="34" charset="0"/>
              </a:rPr>
              <a:t>Jigsaw</a:t>
            </a:r>
          </a:p>
          <a:p>
            <a:pPr algn="ctr"/>
            <a:r>
              <a:rPr lang="en-US" altLang="ko-KR" sz="4400" dirty="0">
                <a:solidFill>
                  <a:schemeClr val="accent1">
                    <a:lumMod val="75000"/>
                  </a:schemeClr>
                </a:solidFill>
                <a:cs typeface="Arial" pitchFamily="34" charset="0"/>
              </a:rPr>
              <a:t>(PSHCE)</a:t>
            </a:r>
          </a:p>
          <a:p>
            <a:pPr algn="ctr"/>
            <a:endParaRPr lang="ko-KR" altLang="en-US" sz="4400" dirty="0">
              <a:solidFill>
                <a:schemeClr val="accent1">
                  <a:lumMod val="75000"/>
                </a:schemeClr>
              </a:solidFill>
              <a:cs typeface="Arial" pitchFamily="34" charset="0"/>
            </a:endParaRPr>
          </a:p>
        </p:txBody>
      </p:sp>
      <p:sp>
        <p:nvSpPr>
          <p:cNvPr id="4" name="TextBox 3">
            <a:extLst>
              <a:ext uri="{FF2B5EF4-FFF2-40B4-BE49-F238E27FC236}">
                <a16:creationId xmlns:a16="http://schemas.microsoft.com/office/drawing/2014/main" id="{68F439C2-BCBC-84D6-8200-F22DD3326CCF}"/>
              </a:ext>
            </a:extLst>
          </p:cNvPr>
          <p:cNvSpPr txBox="1"/>
          <p:nvPr/>
        </p:nvSpPr>
        <p:spPr>
          <a:xfrm>
            <a:off x="5573486" y="693460"/>
            <a:ext cx="6386285" cy="5816977"/>
          </a:xfrm>
          <a:prstGeom prst="rect">
            <a:avLst/>
          </a:prstGeom>
          <a:noFill/>
        </p:spPr>
        <p:txBody>
          <a:bodyPr wrap="square">
            <a:spAutoFit/>
          </a:bodyPr>
          <a:lstStyle/>
          <a:p>
            <a:r>
              <a:rPr lang="en-GB" sz="2200" dirty="0">
                <a:solidFill>
                  <a:schemeClr val="accent1">
                    <a:lumMod val="75000"/>
                  </a:schemeClr>
                </a:solidFill>
              </a:rPr>
              <a:t>As a school we follow a programme for our Personal, Social, Citizenship and Health Education (PSHCE) called Jigsaw. </a:t>
            </a:r>
          </a:p>
          <a:p>
            <a:endParaRPr lang="en-GB" sz="2200" dirty="0">
              <a:solidFill>
                <a:schemeClr val="accent1">
                  <a:lumMod val="75000"/>
                </a:schemeClr>
              </a:solidFill>
            </a:endParaRPr>
          </a:p>
          <a:p>
            <a:r>
              <a:rPr lang="en-GB" sz="2200" dirty="0">
                <a:solidFill>
                  <a:schemeClr val="accent1">
                    <a:lumMod val="75000"/>
                  </a:schemeClr>
                </a:solidFill>
              </a:rPr>
              <a:t>This is taught in every class, every week and links to assembly themes.</a:t>
            </a:r>
          </a:p>
          <a:p>
            <a:endParaRPr lang="en-GB" sz="2200" dirty="0">
              <a:solidFill>
                <a:schemeClr val="accent1">
                  <a:lumMod val="75000"/>
                </a:schemeClr>
              </a:solidFill>
            </a:endParaRPr>
          </a:p>
          <a:p>
            <a:pPr marL="0" indent="0">
              <a:buNone/>
            </a:pPr>
            <a:r>
              <a:rPr lang="en-GB" sz="2200" dirty="0">
                <a:solidFill>
                  <a:schemeClr val="accent1">
                    <a:lumMod val="75000"/>
                  </a:schemeClr>
                </a:solidFill>
              </a:rPr>
              <a:t>The Jigsaw themes for this year will be: </a:t>
            </a:r>
          </a:p>
          <a:p>
            <a:pPr marL="342900" indent="-342900">
              <a:buFont typeface="Courier New" panose="02070309020205020404" pitchFamily="49" charset="0"/>
              <a:buChar char="o"/>
            </a:pPr>
            <a:r>
              <a:rPr lang="en-GB" sz="2200" dirty="0">
                <a:solidFill>
                  <a:schemeClr val="accent1">
                    <a:lumMod val="75000"/>
                  </a:schemeClr>
                </a:solidFill>
              </a:rPr>
              <a:t>Being me in my World (Goals, learning, safety).</a:t>
            </a:r>
          </a:p>
          <a:p>
            <a:pPr marL="342900" indent="-342900">
              <a:buFont typeface="Courier New" panose="02070309020205020404" pitchFamily="49" charset="0"/>
              <a:buChar char="o"/>
            </a:pPr>
            <a:r>
              <a:rPr lang="en-GB" sz="2200" dirty="0">
                <a:solidFill>
                  <a:schemeClr val="accent1">
                    <a:lumMod val="75000"/>
                  </a:schemeClr>
                </a:solidFill>
              </a:rPr>
              <a:t>Celebrating difference (Acceptance, bullying)</a:t>
            </a:r>
          </a:p>
          <a:p>
            <a:pPr marL="342900" indent="-342900">
              <a:buFont typeface="Courier New" panose="02070309020205020404" pitchFamily="49" charset="0"/>
              <a:buChar char="o"/>
            </a:pPr>
            <a:r>
              <a:rPr lang="en-GB" sz="2200" dirty="0">
                <a:solidFill>
                  <a:schemeClr val="accent1">
                    <a:lumMod val="75000"/>
                  </a:schemeClr>
                </a:solidFill>
              </a:rPr>
              <a:t>Dreams and goals (Teamwork, making a difference)</a:t>
            </a:r>
          </a:p>
          <a:p>
            <a:pPr marL="342900" indent="-342900">
              <a:buFont typeface="Courier New" panose="02070309020205020404" pitchFamily="49" charset="0"/>
              <a:buChar char="o"/>
            </a:pPr>
            <a:r>
              <a:rPr lang="en-GB" sz="2200" dirty="0">
                <a:solidFill>
                  <a:schemeClr val="accent1">
                    <a:lumMod val="75000"/>
                  </a:schemeClr>
                </a:solidFill>
              </a:rPr>
              <a:t>Healthy me (Drugs, exploitation, gangs)</a:t>
            </a:r>
          </a:p>
          <a:p>
            <a:pPr marL="342900" indent="-342900">
              <a:buFont typeface="Courier New" panose="02070309020205020404" pitchFamily="49" charset="0"/>
              <a:buChar char="o"/>
            </a:pPr>
            <a:r>
              <a:rPr lang="en-GB" sz="2200" dirty="0">
                <a:solidFill>
                  <a:schemeClr val="accent1">
                    <a:lumMod val="75000"/>
                  </a:schemeClr>
                </a:solidFill>
              </a:rPr>
              <a:t>Relationships (Mental health, love and loss)</a:t>
            </a:r>
          </a:p>
          <a:p>
            <a:pPr marL="342900" indent="-342900">
              <a:buFont typeface="Courier New" panose="02070309020205020404" pitchFamily="49" charset="0"/>
              <a:buChar char="o"/>
            </a:pPr>
            <a:r>
              <a:rPr lang="en-GB" sz="2200" dirty="0">
                <a:solidFill>
                  <a:schemeClr val="accent1">
                    <a:lumMod val="75000"/>
                  </a:schemeClr>
                </a:solidFill>
              </a:rPr>
              <a:t>Changing me (Self image, puberty)</a:t>
            </a:r>
          </a:p>
          <a:p>
            <a:pPr marL="342900" indent="-342900">
              <a:buFontTx/>
              <a:buChar char="-"/>
            </a:pPr>
            <a:endParaRPr lang="en-GB" sz="2200" dirty="0">
              <a:solidFill>
                <a:schemeClr val="accent1">
                  <a:lumMod val="75000"/>
                </a:schemeClr>
              </a:solidFill>
            </a:endParaRPr>
          </a:p>
          <a:p>
            <a:pPr marL="342900" indent="-342900">
              <a:buFontTx/>
              <a:buChar char="-"/>
            </a:pPr>
            <a:endParaRPr lang="en-GB" sz="2000" dirty="0">
              <a:solidFill>
                <a:schemeClr val="accent1">
                  <a:lumMod val="75000"/>
                </a:schemeClr>
              </a:solidFill>
            </a:endParaRPr>
          </a:p>
        </p:txBody>
      </p:sp>
    </p:spTree>
    <p:extLst>
      <p:ext uri="{BB962C8B-B14F-4D97-AF65-F5344CB8AC3E}">
        <p14:creationId xmlns:p14="http://schemas.microsoft.com/office/powerpoint/2010/main" val="3406263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0"/>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503AF02-B456-5B4D-CD22-69043BAC3D0B}"/>
              </a:ext>
            </a:extLst>
          </p:cNvPr>
          <p:cNvSpPr txBox="1"/>
          <p:nvPr/>
        </p:nvSpPr>
        <p:spPr>
          <a:xfrm>
            <a:off x="580571" y="2748567"/>
            <a:ext cx="3585030" cy="1938992"/>
          </a:xfrm>
          <a:prstGeom prst="rect">
            <a:avLst/>
          </a:prstGeom>
          <a:noFill/>
        </p:spPr>
        <p:txBody>
          <a:bodyPr wrap="square" rtlCol="0" anchor="ctr">
            <a:spAutoFit/>
          </a:bodyPr>
          <a:lstStyle/>
          <a:p>
            <a:pPr algn="ctr"/>
            <a:r>
              <a:rPr lang="en-US" altLang="ko-KR" sz="4000" dirty="0">
                <a:solidFill>
                  <a:schemeClr val="accent1">
                    <a:lumMod val="75000"/>
                  </a:schemeClr>
                </a:solidFill>
                <a:cs typeface="Arial" pitchFamily="34" charset="0"/>
              </a:rPr>
              <a:t>Roles and responsibilities </a:t>
            </a:r>
          </a:p>
          <a:p>
            <a:pPr algn="ctr"/>
            <a:endParaRPr lang="ko-KR" altLang="en-US" sz="4000" dirty="0">
              <a:solidFill>
                <a:schemeClr val="accent1">
                  <a:lumMod val="75000"/>
                </a:schemeClr>
              </a:solidFill>
              <a:cs typeface="Arial" pitchFamily="34" charset="0"/>
            </a:endParaRPr>
          </a:p>
        </p:txBody>
      </p:sp>
      <p:sp>
        <p:nvSpPr>
          <p:cNvPr id="4" name="TextBox 3">
            <a:extLst>
              <a:ext uri="{FF2B5EF4-FFF2-40B4-BE49-F238E27FC236}">
                <a16:creationId xmlns:a16="http://schemas.microsoft.com/office/drawing/2014/main" id="{57C55B03-19F2-E9A0-62CD-005359339FFF}"/>
              </a:ext>
            </a:extLst>
          </p:cNvPr>
          <p:cNvSpPr txBox="1"/>
          <p:nvPr/>
        </p:nvSpPr>
        <p:spPr>
          <a:xfrm>
            <a:off x="5704116" y="166568"/>
            <a:ext cx="6096000" cy="6524863"/>
          </a:xfrm>
          <a:prstGeom prst="rect">
            <a:avLst/>
          </a:prstGeom>
          <a:noFill/>
        </p:spPr>
        <p:txBody>
          <a:bodyPr wrap="square">
            <a:spAutoFit/>
          </a:bodyPr>
          <a:lstStyle/>
          <a:p>
            <a:r>
              <a:rPr lang="en-GB" sz="1900" dirty="0">
                <a:solidFill>
                  <a:schemeClr val="accent1">
                    <a:lumMod val="75000"/>
                  </a:schemeClr>
                </a:solidFill>
              </a:rPr>
              <a:t>Every pupil in Year 6 will have a job to carry out throughout the year.</a:t>
            </a:r>
          </a:p>
          <a:p>
            <a:endParaRPr lang="en-GB" sz="1900" dirty="0">
              <a:solidFill>
                <a:schemeClr val="accent1">
                  <a:lumMod val="75000"/>
                </a:schemeClr>
              </a:solidFill>
            </a:endParaRPr>
          </a:p>
          <a:p>
            <a:r>
              <a:rPr lang="en-GB" sz="1900" dirty="0">
                <a:solidFill>
                  <a:schemeClr val="accent1">
                    <a:lumMod val="75000"/>
                  </a:schemeClr>
                </a:solidFill>
              </a:rPr>
              <a:t>Each child will become a ‘buddy’ to a child in Robins Class (EYFS). Children will need to ensure they are a good role model for their buddy. They will listen to them read and help them settle into school. </a:t>
            </a:r>
          </a:p>
          <a:p>
            <a:endParaRPr lang="en-GB" sz="1900" dirty="0">
              <a:solidFill>
                <a:schemeClr val="accent1">
                  <a:lumMod val="75000"/>
                </a:schemeClr>
              </a:solidFill>
            </a:endParaRPr>
          </a:p>
          <a:p>
            <a:r>
              <a:rPr lang="en-GB" sz="1900" dirty="0">
                <a:solidFill>
                  <a:schemeClr val="accent1">
                    <a:lumMod val="75000"/>
                  </a:schemeClr>
                </a:solidFill>
              </a:rPr>
              <a:t>All Year 6s will also become ‘Student Leaders’. Children will be given jobs and responsibilities around school from setting up for assemblies to showing visitors around the school. Children will be on a probationary period for the first half term before earning their ‘Student Leader’ badges. </a:t>
            </a:r>
          </a:p>
          <a:p>
            <a:endParaRPr lang="en-GB" sz="1900" dirty="0">
              <a:solidFill>
                <a:schemeClr val="accent1">
                  <a:lumMod val="75000"/>
                </a:schemeClr>
              </a:solidFill>
            </a:endParaRPr>
          </a:p>
          <a:p>
            <a:r>
              <a:rPr lang="en-GB" sz="1900" dirty="0">
                <a:solidFill>
                  <a:schemeClr val="accent1">
                    <a:lumMod val="75000"/>
                  </a:schemeClr>
                </a:solidFill>
              </a:rPr>
              <a:t>We will be encouraging pupils to become more confident, independent, resilient and organised in preparation for their life in secondary school. Therefore, children will be responsible for letters, reading records, changing reading books, homework, water bottles, PE kit, uniform, swimming kits and their pencil cases.</a:t>
            </a:r>
          </a:p>
        </p:txBody>
      </p:sp>
    </p:spTree>
    <p:extLst>
      <p:ext uri="{BB962C8B-B14F-4D97-AF65-F5344CB8AC3E}">
        <p14:creationId xmlns:p14="http://schemas.microsoft.com/office/powerpoint/2010/main" val="1419997134"/>
      </p:ext>
    </p:extLst>
  </p:cSld>
  <p:clrMapOvr>
    <a:masterClrMapping/>
  </p:clrMapOvr>
</p:sld>
</file>

<file path=ppt/theme/theme1.xml><?xml version="1.0" encoding="utf-8"?>
<a:theme xmlns:a="http://schemas.openxmlformats.org/drawingml/2006/main" name="Cover and End Slide Master">
  <a:themeElements>
    <a:clrScheme name="ALLPPT-414">
      <a:dk1>
        <a:sysClr val="windowText" lastClr="000000"/>
      </a:dk1>
      <a:lt1>
        <a:sysClr val="window" lastClr="FFFFFF"/>
      </a:lt1>
      <a:dk2>
        <a:srgbClr val="1F497D"/>
      </a:dk2>
      <a:lt2>
        <a:srgbClr val="EEECE1"/>
      </a:lt2>
      <a:accent1>
        <a:srgbClr val="3A876B"/>
      </a:accent1>
      <a:accent2>
        <a:srgbClr val="90B141"/>
      </a:accent2>
      <a:accent3>
        <a:srgbClr val="CEDD46"/>
      </a:accent3>
      <a:accent4>
        <a:srgbClr val="399A84"/>
      </a:accent4>
      <a:accent5>
        <a:srgbClr val="429EB3"/>
      </a:accent5>
      <a:accent6>
        <a:srgbClr val="26648C"/>
      </a:accent6>
      <a:hlink>
        <a:srgbClr val="0000FF"/>
      </a:hlink>
      <a:folHlink>
        <a:srgbClr val="8000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ntents Slide Master">
  <a:themeElements>
    <a:clrScheme name="ALLPPT-414">
      <a:dk1>
        <a:sysClr val="windowText" lastClr="000000"/>
      </a:dk1>
      <a:lt1>
        <a:sysClr val="window" lastClr="FFFFFF"/>
      </a:lt1>
      <a:dk2>
        <a:srgbClr val="1F497D"/>
      </a:dk2>
      <a:lt2>
        <a:srgbClr val="EEECE1"/>
      </a:lt2>
      <a:accent1>
        <a:srgbClr val="3A876B"/>
      </a:accent1>
      <a:accent2>
        <a:srgbClr val="90B141"/>
      </a:accent2>
      <a:accent3>
        <a:srgbClr val="CEDD46"/>
      </a:accent3>
      <a:accent4>
        <a:srgbClr val="399A84"/>
      </a:accent4>
      <a:accent5>
        <a:srgbClr val="429EB3"/>
      </a:accent5>
      <a:accent6>
        <a:srgbClr val="26648C"/>
      </a:accent6>
      <a:hlink>
        <a:srgbClr val="0000FF"/>
      </a:hlink>
      <a:folHlink>
        <a:srgbClr val="800080"/>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Section Break Slide Master">
  <a:themeElements>
    <a:clrScheme name="ALLPPT-414">
      <a:dk1>
        <a:sysClr val="windowText" lastClr="000000"/>
      </a:dk1>
      <a:lt1>
        <a:sysClr val="window" lastClr="FFFFFF"/>
      </a:lt1>
      <a:dk2>
        <a:srgbClr val="1F497D"/>
      </a:dk2>
      <a:lt2>
        <a:srgbClr val="EEECE1"/>
      </a:lt2>
      <a:accent1>
        <a:srgbClr val="3A876B"/>
      </a:accent1>
      <a:accent2>
        <a:srgbClr val="90B141"/>
      </a:accent2>
      <a:accent3>
        <a:srgbClr val="CEDD46"/>
      </a:accent3>
      <a:accent4>
        <a:srgbClr val="399A84"/>
      </a:accent4>
      <a:accent5>
        <a:srgbClr val="429EB3"/>
      </a:accent5>
      <a:accent6>
        <a:srgbClr val="26648C"/>
      </a:accent6>
      <a:hlink>
        <a:srgbClr val="0000FF"/>
      </a:hlink>
      <a:folHlink>
        <a:srgbClr val="800080"/>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2740</TotalTime>
  <Words>1754</Words>
  <Application>Microsoft Office PowerPoint</Application>
  <PresentationFormat>Widescreen</PresentationFormat>
  <Paragraphs>173</Paragraphs>
  <Slides>18</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18</vt:i4>
      </vt:variant>
    </vt:vector>
  </HeadingPairs>
  <TitlesOfParts>
    <vt:vector size="27" baseType="lpstr">
      <vt:lpstr>Arial</vt:lpstr>
      <vt:lpstr>Calibri</vt:lpstr>
      <vt:lpstr>Calibri Light</vt:lpstr>
      <vt:lpstr>Courier New</vt:lpstr>
      <vt:lpstr>Nunito</vt:lpstr>
      <vt:lpstr>Nunito Sans SemiBold</vt:lpstr>
      <vt:lpstr>Cover and End Slide Master</vt:lpstr>
      <vt:lpstr>Contents Slide Master</vt:lpstr>
      <vt:lpstr>Section Break Slide Master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Allppt.com</dc:creator>
  <cp:lastModifiedBy>Miss Collins</cp:lastModifiedBy>
  <cp:revision>64</cp:revision>
  <dcterms:created xsi:type="dcterms:W3CDTF">2020-01-20T05:08:25Z</dcterms:created>
  <dcterms:modified xsi:type="dcterms:W3CDTF">2023-10-31T09:13:21Z</dcterms:modified>
</cp:coreProperties>
</file>