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19"/>
  </p:notesMasterIdLst>
  <p:sldIdLst>
    <p:sldId id="344" r:id="rId4"/>
    <p:sldId id="356" r:id="rId5"/>
    <p:sldId id="347" r:id="rId6"/>
    <p:sldId id="343" r:id="rId7"/>
    <p:sldId id="354" r:id="rId8"/>
    <p:sldId id="362" r:id="rId9"/>
    <p:sldId id="357" r:id="rId10"/>
    <p:sldId id="360" r:id="rId11"/>
    <p:sldId id="369" r:id="rId12"/>
    <p:sldId id="359" r:id="rId13"/>
    <p:sldId id="370" r:id="rId14"/>
    <p:sldId id="366" r:id="rId15"/>
    <p:sldId id="367" r:id="rId16"/>
    <p:sldId id="355" r:id="rId17"/>
    <p:sldId id="3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8AE2"/>
    <a:srgbClr val="8AE28A"/>
    <a:srgbClr val="75DD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283B4A-967A-4F8D-B54F-41A3CE917AFE}" v="44" dt="2023-09-10T19:19:25.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0" autoAdjust="0"/>
    <p:restoredTop sz="94660"/>
  </p:normalViewPr>
  <p:slideViewPr>
    <p:cSldViewPr snapToGrid="0" showGuides="1">
      <p:cViewPr>
        <p:scale>
          <a:sx n="78" d="100"/>
          <a:sy n="78" d="100"/>
        </p:scale>
        <p:origin x="773"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Chapman" userId="7639fd2c-b280-4042-8574-22dbfed2fc72" providerId="ADAL" clId="{4F283B4A-967A-4F8D-B54F-41A3CE917AFE}"/>
    <pc:docChg chg="undo custSel addSld delSld modSld sldOrd modMainMaster">
      <pc:chgData name="Mrs Chapman" userId="7639fd2c-b280-4042-8574-22dbfed2fc72" providerId="ADAL" clId="{4F283B4A-967A-4F8D-B54F-41A3CE917AFE}" dt="2023-09-12T06:53:58.731" v="1000" actId="20577"/>
      <pc:docMkLst>
        <pc:docMk/>
      </pc:docMkLst>
      <pc:sldChg chg="setBg">
        <pc:chgData name="Mrs Chapman" userId="7639fd2c-b280-4042-8574-22dbfed2fc72" providerId="ADAL" clId="{4F283B4A-967A-4F8D-B54F-41A3CE917AFE}" dt="2023-09-10T19:19:25.357" v="73"/>
        <pc:sldMkLst>
          <pc:docMk/>
          <pc:sldMk cId="1874815660" sldId="343"/>
        </pc:sldMkLst>
      </pc:sldChg>
      <pc:sldChg chg="setBg">
        <pc:chgData name="Mrs Chapman" userId="7639fd2c-b280-4042-8574-22dbfed2fc72" providerId="ADAL" clId="{4F283B4A-967A-4F8D-B54F-41A3CE917AFE}" dt="2023-09-10T19:19:25.357" v="73"/>
        <pc:sldMkLst>
          <pc:docMk/>
          <pc:sldMk cId="3057340312" sldId="344"/>
        </pc:sldMkLst>
      </pc:sldChg>
      <pc:sldChg chg="setBg">
        <pc:chgData name="Mrs Chapman" userId="7639fd2c-b280-4042-8574-22dbfed2fc72" providerId="ADAL" clId="{4F283B4A-967A-4F8D-B54F-41A3CE917AFE}" dt="2023-09-10T19:19:25.357" v="73"/>
        <pc:sldMkLst>
          <pc:docMk/>
          <pc:sldMk cId="1270099932" sldId="347"/>
        </pc:sldMkLst>
      </pc:sldChg>
      <pc:sldChg chg="setBg">
        <pc:chgData name="Mrs Chapman" userId="7639fd2c-b280-4042-8574-22dbfed2fc72" providerId="ADAL" clId="{4F283B4A-967A-4F8D-B54F-41A3CE917AFE}" dt="2023-09-10T19:19:25.357" v="73"/>
        <pc:sldMkLst>
          <pc:docMk/>
          <pc:sldMk cId="2507263929" sldId="354"/>
        </pc:sldMkLst>
      </pc:sldChg>
      <pc:sldChg chg="setBg">
        <pc:chgData name="Mrs Chapman" userId="7639fd2c-b280-4042-8574-22dbfed2fc72" providerId="ADAL" clId="{4F283B4A-967A-4F8D-B54F-41A3CE917AFE}" dt="2023-09-10T19:19:25.357" v="73"/>
        <pc:sldMkLst>
          <pc:docMk/>
          <pc:sldMk cId="3923956653" sldId="355"/>
        </pc:sldMkLst>
      </pc:sldChg>
      <pc:sldChg chg="setBg">
        <pc:chgData name="Mrs Chapman" userId="7639fd2c-b280-4042-8574-22dbfed2fc72" providerId="ADAL" clId="{4F283B4A-967A-4F8D-B54F-41A3CE917AFE}" dt="2023-09-10T19:19:25.357" v="73"/>
        <pc:sldMkLst>
          <pc:docMk/>
          <pc:sldMk cId="3487259170" sldId="356"/>
        </pc:sldMkLst>
      </pc:sldChg>
      <pc:sldChg chg="setBg">
        <pc:chgData name="Mrs Chapman" userId="7639fd2c-b280-4042-8574-22dbfed2fc72" providerId="ADAL" clId="{4F283B4A-967A-4F8D-B54F-41A3CE917AFE}" dt="2023-09-10T19:19:25.357" v="73"/>
        <pc:sldMkLst>
          <pc:docMk/>
          <pc:sldMk cId="3406263487" sldId="357"/>
        </pc:sldMkLst>
      </pc:sldChg>
      <pc:sldChg chg="modSp mod setBg">
        <pc:chgData name="Mrs Chapman" userId="7639fd2c-b280-4042-8574-22dbfed2fc72" providerId="ADAL" clId="{4F283B4A-967A-4F8D-B54F-41A3CE917AFE}" dt="2023-09-12T06:52:41.089" v="793" actId="1076"/>
        <pc:sldMkLst>
          <pc:docMk/>
          <pc:sldMk cId="1419997134" sldId="359"/>
        </pc:sldMkLst>
        <pc:spChg chg="mod">
          <ac:chgData name="Mrs Chapman" userId="7639fd2c-b280-4042-8574-22dbfed2fc72" providerId="ADAL" clId="{4F283B4A-967A-4F8D-B54F-41A3CE917AFE}" dt="2023-09-12T06:52:41.089" v="793" actId="1076"/>
          <ac:spMkLst>
            <pc:docMk/>
            <pc:sldMk cId="1419997134" sldId="359"/>
            <ac:spMk id="4" creationId="{57C55B03-19F2-E9A0-62CD-005359339FFF}"/>
          </ac:spMkLst>
        </pc:spChg>
      </pc:sldChg>
      <pc:sldChg chg="ord setBg">
        <pc:chgData name="Mrs Chapman" userId="7639fd2c-b280-4042-8574-22dbfed2fc72" providerId="ADAL" clId="{4F283B4A-967A-4F8D-B54F-41A3CE917AFE}" dt="2023-09-12T06:48:32.834" v="75"/>
        <pc:sldMkLst>
          <pc:docMk/>
          <pc:sldMk cId="2059778076" sldId="360"/>
        </pc:sldMkLst>
      </pc:sldChg>
      <pc:sldChg chg="addSp delSp modSp mod setBg">
        <pc:chgData name="Mrs Chapman" userId="7639fd2c-b280-4042-8574-22dbfed2fc72" providerId="ADAL" clId="{4F283B4A-967A-4F8D-B54F-41A3CE917AFE}" dt="2023-09-10T19:19:25.357" v="73"/>
        <pc:sldMkLst>
          <pc:docMk/>
          <pc:sldMk cId="2218607308" sldId="362"/>
        </pc:sldMkLst>
        <pc:spChg chg="mod">
          <ac:chgData name="Mrs Chapman" userId="7639fd2c-b280-4042-8574-22dbfed2fc72" providerId="ADAL" clId="{4F283B4A-967A-4F8D-B54F-41A3CE917AFE}" dt="2023-09-10T19:18:41.206" v="52" actId="26606"/>
          <ac:spMkLst>
            <pc:docMk/>
            <pc:sldMk cId="2218607308" sldId="362"/>
            <ac:spMk id="2" creationId="{F5537D2B-998C-1878-891D-83C25F522741}"/>
          </ac:spMkLst>
        </pc:spChg>
        <pc:spChg chg="add del mod">
          <ac:chgData name="Mrs Chapman" userId="7639fd2c-b280-4042-8574-22dbfed2fc72" providerId="ADAL" clId="{4F283B4A-967A-4F8D-B54F-41A3CE917AFE}" dt="2023-09-10T19:18:57.470" v="60" actId="207"/>
          <ac:spMkLst>
            <pc:docMk/>
            <pc:sldMk cId="2218607308" sldId="362"/>
            <ac:spMk id="4" creationId="{EE043786-9CF7-F85A-B4B8-6F8EEAE374A0}"/>
          </ac:spMkLst>
        </pc:spChg>
        <pc:spChg chg="add del">
          <ac:chgData name="Mrs Chapman" userId="7639fd2c-b280-4042-8574-22dbfed2fc72" providerId="ADAL" clId="{4F283B4A-967A-4F8D-B54F-41A3CE917AFE}" dt="2023-09-10T19:18:41.206" v="52" actId="26606"/>
          <ac:spMkLst>
            <pc:docMk/>
            <pc:sldMk cId="2218607308" sldId="362"/>
            <ac:spMk id="10" creationId="{2659FDB4-FCBE-4A89-B46D-43D4FA54464D}"/>
          </ac:spMkLst>
        </pc:spChg>
        <pc:graphicFrameChg chg="add del">
          <ac:chgData name="Mrs Chapman" userId="7639fd2c-b280-4042-8574-22dbfed2fc72" providerId="ADAL" clId="{4F283B4A-967A-4F8D-B54F-41A3CE917AFE}" dt="2023-09-10T19:18:41.206" v="52" actId="26606"/>
          <ac:graphicFrameMkLst>
            <pc:docMk/>
            <pc:sldMk cId="2218607308" sldId="362"/>
            <ac:graphicFrameMk id="6" creationId="{3F07EC9A-706A-98B0-C740-4EC69112FF2B}"/>
          </ac:graphicFrameMkLst>
        </pc:graphicFrameChg>
        <pc:cxnChg chg="add del">
          <ac:chgData name="Mrs Chapman" userId="7639fd2c-b280-4042-8574-22dbfed2fc72" providerId="ADAL" clId="{4F283B4A-967A-4F8D-B54F-41A3CE917AFE}" dt="2023-09-10T19:18:41.206" v="52" actId="26606"/>
          <ac:cxnSpMkLst>
            <pc:docMk/>
            <pc:sldMk cId="2218607308" sldId="362"/>
            <ac:cxnSpMk id="12" creationId="{C8F51B3F-8331-4E4A-AE96-D47B1006EEAD}"/>
          </ac:cxnSpMkLst>
        </pc:cxnChg>
      </pc:sldChg>
      <pc:sldChg chg="setBg">
        <pc:chgData name="Mrs Chapman" userId="7639fd2c-b280-4042-8574-22dbfed2fc72" providerId="ADAL" clId="{4F283B4A-967A-4F8D-B54F-41A3CE917AFE}" dt="2023-09-10T19:19:25.357" v="73"/>
        <pc:sldMkLst>
          <pc:docMk/>
          <pc:sldMk cId="2197165395" sldId="366"/>
        </pc:sldMkLst>
      </pc:sldChg>
      <pc:sldChg chg="setBg">
        <pc:chgData name="Mrs Chapman" userId="7639fd2c-b280-4042-8574-22dbfed2fc72" providerId="ADAL" clId="{4F283B4A-967A-4F8D-B54F-41A3CE917AFE}" dt="2023-09-10T19:19:25.357" v="73"/>
        <pc:sldMkLst>
          <pc:docMk/>
          <pc:sldMk cId="3808120441" sldId="367"/>
        </pc:sldMkLst>
      </pc:sldChg>
      <pc:sldChg chg="setBg">
        <pc:chgData name="Mrs Chapman" userId="7639fd2c-b280-4042-8574-22dbfed2fc72" providerId="ADAL" clId="{4F283B4A-967A-4F8D-B54F-41A3CE917AFE}" dt="2023-09-10T19:19:25.357" v="73"/>
        <pc:sldMkLst>
          <pc:docMk/>
          <pc:sldMk cId="1458138594" sldId="368"/>
        </pc:sldMkLst>
      </pc:sldChg>
      <pc:sldChg chg="modSp add mod">
        <pc:chgData name="Mrs Chapman" userId="7639fd2c-b280-4042-8574-22dbfed2fc72" providerId="ADAL" clId="{4F283B4A-967A-4F8D-B54F-41A3CE917AFE}" dt="2023-09-12T06:52:10.312" v="792" actId="20577"/>
        <pc:sldMkLst>
          <pc:docMk/>
          <pc:sldMk cId="416746828" sldId="369"/>
        </pc:sldMkLst>
        <pc:spChg chg="mod">
          <ac:chgData name="Mrs Chapman" userId="7639fd2c-b280-4042-8574-22dbfed2fc72" providerId="ADAL" clId="{4F283B4A-967A-4F8D-B54F-41A3CE917AFE}" dt="2023-09-12T06:48:57.885" v="99" actId="20577"/>
          <ac:spMkLst>
            <pc:docMk/>
            <pc:sldMk cId="416746828" sldId="369"/>
            <ac:spMk id="2" creationId="{BF0B9A4D-4B96-B439-0A2D-0743E11118E8}"/>
          </ac:spMkLst>
        </pc:spChg>
        <pc:spChg chg="mod">
          <ac:chgData name="Mrs Chapman" userId="7639fd2c-b280-4042-8574-22dbfed2fc72" providerId="ADAL" clId="{4F283B4A-967A-4F8D-B54F-41A3CE917AFE}" dt="2023-09-12T06:52:10.312" v="792" actId="20577"/>
          <ac:spMkLst>
            <pc:docMk/>
            <pc:sldMk cId="416746828" sldId="369"/>
            <ac:spMk id="4" creationId="{1C37E646-BAE6-6FBC-8FBD-E7ACE609BBB3}"/>
          </ac:spMkLst>
        </pc:spChg>
      </pc:sldChg>
      <pc:sldChg chg="new del">
        <pc:chgData name="Mrs Chapman" userId="7639fd2c-b280-4042-8574-22dbfed2fc72" providerId="ADAL" clId="{4F283B4A-967A-4F8D-B54F-41A3CE917AFE}" dt="2023-09-12T06:48:44.244" v="77" actId="2696"/>
        <pc:sldMkLst>
          <pc:docMk/>
          <pc:sldMk cId="762334539" sldId="369"/>
        </pc:sldMkLst>
      </pc:sldChg>
      <pc:sldChg chg="modSp add mod">
        <pc:chgData name="Mrs Chapman" userId="7639fd2c-b280-4042-8574-22dbfed2fc72" providerId="ADAL" clId="{4F283B4A-967A-4F8D-B54F-41A3CE917AFE}" dt="2023-09-12T06:53:58.731" v="1000" actId="20577"/>
        <pc:sldMkLst>
          <pc:docMk/>
          <pc:sldMk cId="2789235214" sldId="370"/>
        </pc:sldMkLst>
        <pc:spChg chg="mod">
          <ac:chgData name="Mrs Chapman" userId="7639fd2c-b280-4042-8574-22dbfed2fc72" providerId="ADAL" clId="{4F283B4A-967A-4F8D-B54F-41A3CE917AFE}" dt="2023-09-12T06:52:51.484" v="806" actId="20577"/>
          <ac:spMkLst>
            <pc:docMk/>
            <pc:sldMk cId="2789235214" sldId="370"/>
            <ac:spMk id="2" creationId="{8503AF02-B456-5B4D-CD22-69043BAC3D0B}"/>
          </ac:spMkLst>
        </pc:spChg>
        <pc:spChg chg="mod">
          <ac:chgData name="Mrs Chapman" userId="7639fd2c-b280-4042-8574-22dbfed2fc72" providerId="ADAL" clId="{4F283B4A-967A-4F8D-B54F-41A3CE917AFE}" dt="2023-09-12T06:53:58.731" v="1000" actId="20577"/>
          <ac:spMkLst>
            <pc:docMk/>
            <pc:sldMk cId="2789235214" sldId="370"/>
            <ac:spMk id="4" creationId="{57C55B03-19F2-E9A0-62CD-005359339FFF}"/>
          </ac:spMkLst>
        </pc:spChg>
      </pc:sldChg>
      <pc:sldMasterChg chg="setBg modSldLayout">
        <pc:chgData name="Mrs Chapman" userId="7639fd2c-b280-4042-8574-22dbfed2fc72" providerId="ADAL" clId="{4F283B4A-967A-4F8D-B54F-41A3CE917AFE}" dt="2023-09-10T19:19:25.357" v="73"/>
        <pc:sldMasterMkLst>
          <pc:docMk/>
          <pc:sldMasterMk cId="2045990320" sldId="2147483648"/>
        </pc:sldMasterMkLst>
        <pc:sldLayoutChg chg="setBg">
          <pc:chgData name="Mrs Chapman" userId="7639fd2c-b280-4042-8574-22dbfed2fc72" providerId="ADAL" clId="{4F283B4A-967A-4F8D-B54F-41A3CE917AFE}" dt="2023-09-10T19:19:25.357" v="73"/>
          <pc:sldLayoutMkLst>
            <pc:docMk/>
            <pc:sldMasterMk cId="2045990320" sldId="2147483648"/>
            <pc:sldLayoutMk cId="3947691796" sldId="2147483649"/>
          </pc:sldLayoutMkLst>
        </pc:sldLayoutChg>
        <pc:sldLayoutChg chg="setBg">
          <pc:chgData name="Mrs Chapman" userId="7639fd2c-b280-4042-8574-22dbfed2fc72" providerId="ADAL" clId="{4F283B4A-967A-4F8D-B54F-41A3CE917AFE}" dt="2023-09-10T19:19:25.357" v="73"/>
          <pc:sldLayoutMkLst>
            <pc:docMk/>
            <pc:sldMasterMk cId="2045990320" sldId="2147483648"/>
            <pc:sldLayoutMk cId="1750667146" sldId="2147483650"/>
          </pc:sldLayoutMkLst>
        </pc:sldLayoutChg>
      </pc:sldMasterChg>
      <pc:sldMasterChg chg="setBg modSldLayout">
        <pc:chgData name="Mrs Chapman" userId="7639fd2c-b280-4042-8574-22dbfed2fc72" providerId="ADAL" clId="{4F283B4A-967A-4F8D-B54F-41A3CE917AFE}" dt="2023-09-10T19:19:25.357" v="73"/>
        <pc:sldMasterMkLst>
          <pc:docMk/>
          <pc:sldMasterMk cId="1615311501" sldId="2147483651"/>
        </pc:sldMasterMkLst>
        <pc:sldLayoutChg chg="setBg">
          <pc:chgData name="Mrs Chapman" userId="7639fd2c-b280-4042-8574-22dbfed2fc72" providerId="ADAL" clId="{4F283B4A-967A-4F8D-B54F-41A3CE917AFE}" dt="2023-09-10T19:19:25.357" v="73"/>
          <pc:sldLayoutMkLst>
            <pc:docMk/>
            <pc:sldMasterMk cId="1615311501" sldId="2147483651"/>
            <pc:sldLayoutMk cId="1899324262" sldId="2147483652"/>
          </pc:sldLayoutMkLst>
        </pc:sldLayoutChg>
        <pc:sldLayoutChg chg="setBg">
          <pc:chgData name="Mrs Chapman" userId="7639fd2c-b280-4042-8574-22dbfed2fc72" providerId="ADAL" clId="{4F283B4A-967A-4F8D-B54F-41A3CE917AFE}" dt="2023-09-10T19:19:25.357" v="73"/>
          <pc:sldLayoutMkLst>
            <pc:docMk/>
            <pc:sldMasterMk cId="1615311501" sldId="2147483651"/>
            <pc:sldLayoutMk cId="3449694420" sldId="2147483653"/>
          </pc:sldLayoutMkLst>
        </pc:sldLayoutChg>
        <pc:sldLayoutChg chg="setBg">
          <pc:chgData name="Mrs Chapman" userId="7639fd2c-b280-4042-8574-22dbfed2fc72" providerId="ADAL" clId="{4F283B4A-967A-4F8D-B54F-41A3CE917AFE}" dt="2023-09-10T19:19:25.357" v="73"/>
          <pc:sldLayoutMkLst>
            <pc:docMk/>
            <pc:sldMasterMk cId="1615311501" sldId="2147483651"/>
            <pc:sldLayoutMk cId="145839437" sldId="2147483654"/>
          </pc:sldLayoutMkLst>
        </pc:sldLayoutChg>
        <pc:sldLayoutChg chg="setBg">
          <pc:chgData name="Mrs Chapman" userId="7639fd2c-b280-4042-8574-22dbfed2fc72" providerId="ADAL" clId="{4F283B4A-967A-4F8D-B54F-41A3CE917AFE}" dt="2023-09-10T19:19:25.357" v="73"/>
          <pc:sldLayoutMkLst>
            <pc:docMk/>
            <pc:sldMasterMk cId="1615311501" sldId="2147483651"/>
            <pc:sldLayoutMk cId="2446392755" sldId="2147483671"/>
          </pc:sldLayoutMkLst>
        </pc:sldLayoutChg>
        <pc:sldLayoutChg chg="setBg">
          <pc:chgData name="Mrs Chapman" userId="7639fd2c-b280-4042-8574-22dbfed2fc72" providerId="ADAL" clId="{4F283B4A-967A-4F8D-B54F-41A3CE917AFE}" dt="2023-09-10T19:19:25.357" v="73"/>
          <pc:sldLayoutMkLst>
            <pc:docMk/>
            <pc:sldMasterMk cId="1615311501" sldId="2147483651"/>
            <pc:sldLayoutMk cId="313676580" sldId="2147483672"/>
          </pc:sldLayoutMkLst>
        </pc:sldLayoutChg>
        <pc:sldLayoutChg chg="setBg">
          <pc:chgData name="Mrs Chapman" userId="7639fd2c-b280-4042-8574-22dbfed2fc72" providerId="ADAL" clId="{4F283B4A-967A-4F8D-B54F-41A3CE917AFE}" dt="2023-09-10T19:19:25.357" v="73"/>
          <pc:sldLayoutMkLst>
            <pc:docMk/>
            <pc:sldMasterMk cId="1615311501" sldId="2147483651"/>
            <pc:sldLayoutMk cId="3782320069" sldId="2147483675"/>
          </pc:sldLayoutMkLst>
        </pc:sldLayoutChg>
        <pc:sldLayoutChg chg="setBg">
          <pc:chgData name="Mrs Chapman" userId="7639fd2c-b280-4042-8574-22dbfed2fc72" providerId="ADAL" clId="{4F283B4A-967A-4F8D-B54F-41A3CE917AFE}" dt="2023-09-10T19:19:25.357" v="73"/>
          <pc:sldLayoutMkLst>
            <pc:docMk/>
            <pc:sldMasterMk cId="1615311501" sldId="2147483651"/>
            <pc:sldLayoutMk cId="768664198" sldId="2147483676"/>
          </pc:sldLayoutMkLst>
        </pc:sldLayoutChg>
        <pc:sldLayoutChg chg="setBg">
          <pc:chgData name="Mrs Chapman" userId="7639fd2c-b280-4042-8574-22dbfed2fc72" providerId="ADAL" clId="{4F283B4A-967A-4F8D-B54F-41A3CE917AFE}" dt="2023-09-10T19:19:25.357" v="73"/>
          <pc:sldLayoutMkLst>
            <pc:docMk/>
            <pc:sldMasterMk cId="1615311501" sldId="2147483651"/>
            <pc:sldLayoutMk cId="3833295095" sldId="2147483677"/>
          </pc:sldLayoutMkLst>
        </pc:sldLayoutChg>
        <pc:sldLayoutChg chg="setBg">
          <pc:chgData name="Mrs Chapman" userId="7639fd2c-b280-4042-8574-22dbfed2fc72" providerId="ADAL" clId="{4F283B4A-967A-4F8D-B54F-41A3CE917AFE}" dt="2023-09-10T19:19:25.357" v="73"/>
          <pc:sldLayoutMkLst>
            <pc:docMk/>
            <pc:sldMasterMk cId="1615311501" sldId="2147483651"/>
            <pc:sldLayoutMk cId="3220445115" sldId="2147483678"/>
          </pc:sldLayoutMkLst>
        </pc:sldLayoutChg>
        <pc:sldLayoutChg chg="setBg">
          <pc:chgData name="Mrs Chapman" userId="7639fd2c-b280-4042-8574-22dbfed2fc72" providerId="ADAL" clId="{4F283B4A-967A-4F8D-B54F-41A3CE917AFE}" dt="2023-09-10T19:19:25.357" v="73"/>
          <pc:sldLayoutMkLst>
            <pc:docMk/>
            <pc:sldMasterMk cId="1615311501" sldId="2147483651"/>
            <pc:sldLayoutMk cId="4292667485" sldId="2147483680"/>
          </pc:sldLayoutMkLst>
        </pc:sldLayoutChg>
        <pc:sldLayoutChg chg="setBg">
          <pc:chgData name="Mrs Chapman" userId="7639fd2c-b280-4042-8574-22dbfed2fc72" providerId="ADAL" clId="{4F283B4A-967A-4F8D-B54F-41A3CE917AFE}" dt="2023-09-10T19:19:25.357" v="73"/>
          <pc:sldLayoutMkLst>
            <pc:docMk/>
            <pc:sldMasterMk cId="1615311501" sldId="2147483651"/>
            <pc:sldLayoutMk cId="648684626" sldId="2147483682"/>
          </pc:sldLayoutMkLst>
        </pc:sldLayoutChg>
        <pc:sldLayoutChg chg="setBg">
          <pc:chgData name="Mrs Chapman" userId="7639fd2c-b280-4042-8574-22dbfed2fc72" providerId="ADAL" clId="{4F283B4A-967A-4F8D-B54F-41A3CE917AFE}" dt="2023-09-10T19:19:25.357" v="73"/>
          <pc:sldLayoutMkLst>
            <pc:docMk/>
            <pc:sldMasterMk cId="1615311501" sldId="2147483651"/>
            <pc:sldLayoutMk cId="2645574303" sldId="2147483684"/>
          </pc:sldLayoutMkLst>
        </pc:sldLayoutChg>
        <pc:sldLayoutChg chg="setBg">
          <pc:chgData name="Mrs Chapman" userId="7639fd2c-b280-4042-8574-22dbfed2fc72" providerId="ADAL" clId="{4F283B4A-967A-4F8D-B54F-41A3CE917AFE}" dt="2023-09-10T19:19:25.357" v="73"/>
          <pc:sldLayoutMkLst>
            <pc:docMk/>
            <pc:sldMasterMk cId="1615311501" sldId="2147483651"/>
            <pc:sldLayoutMk cId="1216366204" sldId="2147483686"/>
          </pc:sldLayoutMkLst>
        </pc:sldLayoutChg>
        <pc:sldLayoutChg chg="setBg">
          <pc:chgData name="Mrs Chapman" userId="7639fd2c-b280-4042-8574-22dbfed2fc72" providerId="ADAL" clId="{4F283B4A-967A-4F8D-B54F-41A3CE917AFE}" dt="2023-09-10T19:19:25.357" v="73"/>
          <pc:sldLayoutMkLst>
            <pc:docMk/>
            <pc:sldMasterMk cId="1615311501" sldId="2147483651"/>
            <pc:sldLayoutMk cId="3974830917" sldId="2147483687"/>
          </pc:sldLayoutMkLst>
        </pc:sldLayoutChg>
        <pc:sldLayoutChg chg="setBg">
          <pc:chgData name="Mrs Chapman" userId="7639fd2c-b280-4042-8574-22dbfed2fc72" providerId="ADAL" clId="{4F283B4A-967A-4F8D-B54F-41A3CE917AFE}" dt="2023-09-10T19:19:25.357" v="73"/>
          <pc:sldLayoutMkLst>
            <pc:docMk/>
            <pc:sldMasterMk cId="1615311501" sldId="2147483651"/>
            <pc:sldLayoutMk cId="1279604065" sldId="2147483688"/>
          </pc:sldLayoutMkLst>
        </pc:sldLayoutChg>
      </pc:sldMasterChg>
      <pc:sldMasterChg chg="setBg modSldLayout">
        <pc:chgData name="Mrs Chapman" userId="7639fd2c-b280-4042-8574-22dbfed2fc72" providerId="ADAL" clId="{4F283B4A-967A-4F8D-B54F-41A3CE917AFE}" dt="2023-09-10T19:19:25.357" v="73"/>
        <pc:sldMasterMkLst>
          <pc:docMk/>
          <pc:sldMasterMk cId="1198408049" sldId="2147483673"/>
        </pc:sldMasterMkLst>
        <pc:sldLayoutChg chg="setBg">
          <pc:chgData name="Mrs Chapman" userId="7639fd2c-b280-4042-8574-22dbfed2fc72" providerId="ADAL" clId="{4F283B4A-967A-4F8D-B54F-41A3CE917AFE}" dt="2023-09-10T19:19:25.357" v="73"/>
          <pc:sldLayoutMkLst>
            <pc:docMk/>
            <pc:sldMasterMk cId="1198408049" sldId="2147483673"/>
            <pc:sldLayoutMk cId="2984720244"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9/12/2023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NG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Break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74ADC69E-7B21-41C9-B744-73AA54F21F65}"/>
              </a:ext>
            </a:extLst>
          </p:cNvPr>
          <p:cNvSpPr>
            <a:spLocks noGrp="1"/>
          </p:cNvSpPr>
          <p:nvPr>
            <p:ph type="pic" sz="quarter" idx="42" hasCustomPrompt="1"/>
          </p:nvPr>
        </p:nvSpPr>
        <p:spPr>
          <a:xfrm>
            <a:off x="901845" y="1742673"/>
            <a:ext cx="2042136" cy="2376264"/>
          </a:xfrm>
          <a:prstGeom prst="round2DiagRect">
            <a:avLst>
              <a:gd name="adj1" fmla="val 30184"/>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21330B0B-9763-4244-802F-F7BE7B139D26}"/>
              </a:ext>
            </a:extLst>
          </p:cNvPr>
          <p:cNvSpPr>
            <a:spLocks noGrp="1"/>
          </p:cNvSpPr>
          <p:nvPr>
            <p:ph type="pic" sz="quarter" idx="43" hasCustomPrompt="1"/>
          </p:nvPr>
        </p:nvSpPr>
        <p:spPr>
          <a:xfrm>
            <a:off x="3679716" y="1742673"/>
            <a:ext cx="2042136" cy="2376264"/>
          </a:xfrm>
          <a:prstGeom prst="round2DiagRect">
            <a:avLst>
              <a:gd name="adj1" fmla="val 29763"/>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749222CF-6D36-44EA-879A-C5734EBAFFAA}"/>
              </a:ext>
            </a:extLst>
          </p:cNvPr>
          <p:cNvSpPr>
            <a:spLocks noGrp="1"/>
          </p:cNvSpPr>
          <p:nvPr>
            <p:ph type="pic" sz="quarter" idx="44" hasCustomPrompt="1"/>
          </p:nvPr>
        </p:nvSpPr>
        <p:spPr>
          <a:xfrm>
            <a:off x="6457587" y="1742673"/>
            <a:ext cx="2042136" cy="2376264"/>
          </a:xfrm>
          <a:prstGeom prst="round2DiagRect">
            <a:avLst>
              <a:gd name="adj1" fmla="val 28917"/>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A0637056-896D-4BB6-9D69-2C13D71FEC35}"/>
              </a:ext>
            </a:extLst>
          </p:cNvPr>
          <p:cNvSpPr>
            <a:spLocks noGrp="1"/>
          </p:cNvSpPr>
          <p:nvPr>
            <p:ph type="pic" sz="quarter" idx="45" hasCustomPrompt="1"/>
          </p:nvPr>
        </p:nvSpPr>
        <p:spPr>
          <a:xfrm>
            <a:off x="9235458" y="1742673"/>
            <a:ext cx="2042136" cy="2376264"/>
          </a:xfrm>
          <a:prstGeom prst="round2DiagRect">
            <a:avLst>
              <a:gd name="adj1" fmla="val 33141"/>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D493FB0-2EA2-48C2-A396-BB7BF79442AD}"/>
              </a:ext>
            </a:extLst>
          </p:cNvPr>
          <p:cNvSpPr>
            <a:spLocks noGrp="1"/>
          </p:cNvSpPr>
          <p:nvPr>
            <p:ph type="pic" sz="quarter" idx="14" hasCustomPrompt="1"/>
          </p:nvPr>
        </p:nvSpPr>
        <p:spPr>
          <a:xfrm>
            <a:off x="2" y="0"/>
            <a:ext cx="10101086" cy="6858000"/>
          </a:xfrm>
          <a:prstGeom prst="round2DiagRect">
            <a:avLst>
              <a:gd name="adj1" fmla="val 37296"/>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1.jpg"/><Relationship Id="rId2" Type="http://schemas.openxmlformats.org/officeDocument/2006/relationships/slideLayout" Target="../slideLayouts/slideLayout4.xml"/><Relationship Id="rId16"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12000"/>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alphaModFix amt="12000"/>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7" r:id="rId6"/>
    <p:sldLayoutId id="2147483678" r:id="rId7"/>
    <p:sldLayoutId id="2147483680" r:id="rId8"/>
    <p:sldLayoutId id="2147483682" r:id="rId9"/>
    <p:sldLayoutId id="2147483684" r:id="rId10"/>
    <p:sldLayoutId id="2147483686" r:id="rId11"/>
    <p:sldLayoutId id="2147483687" r:id="rId12"/>
    <p:sldLayoutId id="2147483688"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12000"/>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3B4C724-0776-4328-8F0A-B72DA1579537}"/>
              </a:ext>
            </a:extLst>
          </p:cNvPr>
          <p:cNvSpPr txBox="1"/>
          <p:nvPr/>
        </p:nvSpPr>
        <p:spPr>
          <a:xfrm>
            <a:off x="4121426" y="1997839"/>
            <a:ext cx="4373218" cy="2862322"/>
          </a:xfrm>
          <a:prstGeom prst="rect">
            <a:avLst/>
          </a:prstGeom>
          <a:noFill/>
        </p:spPr>
        <p:txBody>
          <a:bodyPr wrap="square" rtlCol="0" anchor="ctr">
            <a:spAutoFit/>
          </a:bodyPr>
          <a:lstStyle/>
          <a:p>
            <a:pPr algn="ctr"/>
            <a:r>
              <a:rPr lang="en-US" sz="6000" b="1" dirty="0">
                <a:solidFill>
                  <a:schemeClr val="accent1">
                    <a:lumMod val="75000"/>
                  </a:schemeClr>
                </a:solidFill>
                <a:latin typeface="+mj-lt"/>
              </a:rPr>
              <a:t>Information meeting </a:t>
            </a:r>
          </a:p>
          <a:p>
            <a:pPr algn="ctr"/>
            <a:r>
              <a:rPr lang="en-US" sz="6000" b="1" dirty="0">
                <a:solidFill>
                  <a:schemeClr val="accent1">
                    <a:lumMod val="75000"/>
                  </a:schemeClr>
                </a:solidFill>
                <a:latin typeface="+mj-lt"/>
              </a:rPr>
              <a:t>for Year 5</a:t>
            </a:r>
            <a:endParaRPr lang="ko-KR" altLang="en-US" sz="6000" b="1" dirty="0">
              <a:solidFill>
                <a:schemeClr val="accent1">
                  <a:lumMod val="75000"/>
                </a:schemeClr>
              </a:solidFill>
              <a:latin typeface="+mj-lt"/>
              <a:cs typeface="Arial" pitchFamily="34" charset="0"/>
            </a:endParaRPr>
          </a:p>
        </p:txBody>
      </p:sp>
    </p:spTree>
    <p:extLst>
      <p:ext uri="{BB962C8B-B14F-4D97-AF65-F5344CB8AC3E}">
        <p14:creationId xmlns:p14="http://schemas.microsoft.com/office/powerpoint/2010/main" val="305734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03AF02-B456-5B4D-CD22-69043BAC3D0B}"/>
              </a:ext>
            </a:extLst>
          </p:cNvPr>
          <p:cNvSpPr txBox="1"/>
          <p:nvPr/>
        </p:nvSpPr>
        <p:spPr>
          <a:xfrm>
            <a:off x="580571" y="2748567"/>
            <a:ext cx="3585030" cy="1938992"/>
          </a:xfrm>
          <a:prstGeom prst="rect">
            <a:avLst/>
          </a:prstGeom>
          <a:noFill/>
        </p:spPr>
        <p:txBody>
          <a:bodyPr wrap="square" rtlCol="0" anchor="ctr">
            <a:spAutoFit/>
          </a:bodyPr>
          <a:lstStyle/>
          <a:p>
            <a:pPr algn="ctr"/>
            <a:r>
              <a:rPr lang="en-US" altLang="ko-KR" sz="4000" dirty="0">
                <a:solidFill>
                  <a:schemeClr val="accent1">
                    <a:lumMod val="75000"/>
                  </a:schemeClr>
                </a:solidFill>
                <a:cs typeface="Arial" pitchFamily="34" charset="0"/>
              </a:rPr>
              <a:t>Roles and responsibilities </a:t>
            </a:r>
          </a:p>
          <a:p>
            <a:pPr algn="ctr"/>
            <a:endParaRPr lang="ko-KR" altLang="en-US" sz="4000" dirty="0">
              <a:solidFill>
                <a:schemeClr val="accent1">
                  <a:lumMod val="75000"/>
                </a:schemeClr>
              </a:solidFill>
              <a:cs typeface="Arial" pitchFamily="34" charset="0"/>
            </a:endParaRPr>
          </a:p>
        </p:txBody>
      </p:sp>
      <p:sp>
        <p:nvSpPr>
          <p:cNvPr id="4" name="TextBox 3">
            <a:extLst>
              <a:ext uri="{FF2B5EF4-FFF2-40B4-BE49-F238E27FC236}">
                <a16:creationId xmlns:a16="http://schemas.microsoft.com/office/drawing/2014/main" id="{57C55B03-19F2-E9A0-62CD-005359339FFF}"/>
              </a:ext>
            </a:extLst>
          </p:cNvPr>
          <p:cNvSpPr txBox="1"/>
          <p:nvPr/>
        </p:nvSpPr>
        <p:spPr>
          <a:xfrm>
            <a:off x="5654955" y="1671349"/>
            <a:ext cx="6096000" cy="3016210"/>
          </a:xfrm>
          <a:prstGeom prst="rect">
            <a:avLst/>
          </a:prstGeom>
          <a:noFill/>
        </p:spPr>
        <p:txBody>
          <a:bodyPr wrap="square">
            <a:spAutoFit/>
          </a:bodyPr>
          <a:lstStyle/>
          <a:p>
            <a:r>
              <a:rPr lang="en-GB" sz="1900" dirty="0">
                <a:solidFill>
                  <a:schemeClr val="accent1">
                    <a:lumMod val="75000"/>
                  </a:schemeClr>
                </a:solidFill>
              </a:rPr>
              <a:t>In the Summer term of Year 5 children will get a chance to put their names forwards to become house captains in Year 6.</a:t>
            </a:r>
          </a:p>
          <a:p>
            <a:endParaRPr lang="en-GB" sz="1900" dirty="0">
              <a:solidFill>
                <a:schemeClr val="accent1">
                  <a:lumMod val="75000"/>
                </a:schemeClr>
              </a:solidFill>
            </a:endParaRPr>
          </a:p>
          <a:p>
            <a:r>
              <a:rPr lang="en-GB" sz="1900" dirty="0">
                <a:solidFill>
                  <a:schemeClr val="accent1">
                    <a:lumMod val="75000"/>
                  </a:schemeClr>
                </a:solidFill>
              </a:rPr>
              <a:t>All candidate will need to write a speech about why they will make a good house captain which they then read to the rest of their house team (all year groups)</a:t>
            </a:r>
          </a:p>
          <a:p>
            <a:endParaRPr lang="en-GB" sz="1900" dirty="0">
              <a:solidFill>
                <a:schemeClr val="accent1">
                  <a:lumMod val="75000"/>
                </a:schemeClr>
              </a:solidFill>
            </a:endParaRPr>
          </a:p>
          <a:p>
            <a:r>
              <a:rPr lang="en-GB" sz="1900" dirty="0">
                <a:solidFill>
                  <a:schemeClr val="accent1">
                    <a:lumMod val="75000"/>
                  </a:schemeClr>
                </a:solidFill>
              </a:rPr>
              <a:t>Each house then vote on who will be the team captain for the following year.</a:t>
            </a:r>
          </a:p>
        </p:txBody>
      </p:sp>
    </p:spTree>
    <p:extLst>
      <p:ext uri="{BB962C8B-B14F-4D97-AF65-F5344CB8AC3E}">
        <p14:creationId xmlns:p14="http://schemas.microsoft.com/office/powerpoint/2010/main" val="1419997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03AF02-B456-5B4D-CD22-69043BAC3D0B}"/>
              </a:ext>
            </a:extLst>
          </p:cNvPr>
          <p:cNvSpPr txBox="1"/>
          <p:nvPr/>
        </p:nvSpPr>
        <p:spPr>
          <a:xfrm>
            <a:off x="580571" y="3056343"/>
            <a:ext cx="3585030" cy="1323439"/>
          </a:xfrm>
          <a:prstGeom prst="rect">
            <a:avLst/>
          </a:prstGeom>
          <a:noFill/>
        </p:spPr>
        <p:txBody>
          <a:bodyPr wrap="square" rtlCol="0" anchor="ctr">
            <a:spAutoFit/>
          </a:bodyPr>
          <a:lstStyle/>
          <a:p>
            <a:pPr algn="ctr"/>
            <a:r>
              <a:rPr lang="en-US" altLang="ko-KR" sz="4000" dirty="0">
                <a:solidFill>
                  <a:schemeClr val="accent1">
                    <a:lumMod val="75000"/>
                  </a:schemeClr>
                </a:solidFill>
                <a:cs typeface="Arial" pitchFamily="34" charset="0"/>
              </a:rPr>
              <a:t>Assessment</a:t>
            </a:r>
          </a:p>
          <a:p>
            <a:pPr algn="ctr"/>
            <a:endParaRPr lang="ko-KR" altLang="en-US" sz="4000" dirty="0">
              <a:solidFill>
                <a:schemeClr val="accent1">
                  <a:lumMod val="75000"/>
                </a:schemeClr>
              </a:solidFill>
              <a:cs typeface="Arial" pitchFamily="34" charset="0"/>
            </a:endParaRPr>
          </a:p>
        </p:txBody>
      </p:sp>
      <p:sp>
        <p:nvSpPr>
          <p:cNvPr id="4" name="TextBox 3">
            <a:extLst>
              <a:ext uri="{FF2B5EF4-FFF2-40B4-BE49-F238E27FC236}">
                <a16:creationId xmlns:a16="http://schemas.microsoft.com/office/drawing/2014/main" id="{57C55B03-19F2-E9A0-62CD-005359339FFF}"/>
              </a:ext>
            </a:extLst>
          </p:cNvPr>
          <p:cNvSpPr txBox="1"/>
          <p:nvPr/>
        </p:nvSpPr>
        <p:spPr>
          <a:xfrm>
            <a:off x="5654955" y="1671349"/>
            <a:ext cx="6096000" cy="1554272"/>
          </a:xfrm>
          <a:prstGeom prst="rect">
            <a:avLst/>
          </a:prstGeom>
          <a:noFill/>
        </p:spPr>
        <p:txBody>
          <a:bodyPr wrap="square">
            <a:spAutoFit/>
          </a:bodyPr>
          <a:lstStyle/>
          <a:p>
            <a:r>
              <a:rPr lang="en-GB" sz="1900" dirty="0">
                <a:solidFill>
                  <a:schemeClr val="accent1">
                    <a:lumMod val="75000"/>
                  </a:schemeClr>
                </a:solidFill>
              </a:rPr>
              <a:t>There is no government assessments in Year 5.</a:t>
            </a:r>
          </a:p>
          <a:p>
            <a:endParaRPr lang="en-GB" sz="1900" dirty="0">
              <a:solidFill>
                <a:schemeClr val="accent1">
                  <a:lumMod val="75000"/>
                </a:schemeClr>
              </a:solidFill>
            </a:endParaRPr>
          </a:p>
          <a:p>
            <a:r>
              <a:rPr lang="en-GB" sz="1900" dirty="0">
                <a:solidFill>
                  <a:schemeClr val="accent1">
                    <a:lumMod val="75000"/>
                  </a:schemeClr>
                </a:solidFill>
              </a:rPr>
              <a:t>Assessment in Year 5 is made up of teacher assessment using work competed over the year and PIRA and PUMA assessments in maths and reading. </a:t>
            </a:r>
          </a:p>
        </p:txBody>
      </p:sp>
    </p:spTree>
    <p:extLst>
      <p:ext uri="{BB962C8B-B14F-4D97-AF65-F5344CB8AC3E}">
        <p14:creationId xmlns:p14="http://schemas.microsoft.com/office/powerpoint/2010/main" val="2789235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8E9F52-A6FD-A5D6-E742-2180B8E775E6}"/>
              </a:ext>
            </a:extLst>
          </p:cNvPr>
          <p:cNvSpPr txBox="1"/>
          <p:nvPr/>
        </p:nvSpPr>
        <p:spPr>
          <a:xfrm>
            <a:off x="769256" y="1954116"/>
            <a:ext cx="3323772" cy="3847207"/>
          </a:xfrm>
          <a:prstGeom prst="rect">
            <a:avLst/>
          </a:prstGeom>
          <a:noFill/>
        </p:spPr>
        <p:txBody>
          <a:bodyPr wrap="square" rtlCol="0" anchor="ctr">
            <a:spAutoFit/>
          </a:bodyPr>
          <a:lstStyle/>
          <a:p>
            <a:pPr algn="ctr"/>
            <a:r>
              <a:rPr lang="en-US" altLang="ko-KR" sz="4000" dirty="0">
                <a:solidFill>
                  <a:schemeClr val="accent1">
                    <a:lumMod val="75000"/>
                  </a:schemeClr>
                </a:solidFill>
                <a:cs typeface="Arial" pitchFamily="34" charset="0"/>
              </a:rPr>
              <a:t>Special Educational Needs and or Disabilities </a:t>
            </a:r>
          </a:p>
          <a:p>
            <a:pPr algn="ctr"/>
            <a:r>
              <a:rPr lang="en-US" altLang="ko-KR" sz="4000" dirty="0">
                <a:solidFill>
                  <a:schemeClr val="accent1">
                    <a:lumMod val="75000"/>
                  </a:schemeClr>
                </a:solidFill>
                <a:cs typeface="Arial" pitchFamily="34" charset="0"/>
              </a:rPr>
              <a:t>(SEND)</a:t>
            </a:r>
          </a:p>
          <a:p>
            <a:pPr algn="ctr"/>
            <a:endParaRPr lang="ko-KR" altLang="en-US" sz="4400" dirty="0">
              <a:solidFill>
                <a:schemeClr val="accent1">
                  <a:lumMod val="75000"/>
                </a:schemeClr>
              </a:solidFill>
              <a:cs typeface="Arial" pitchFamily="34" charset="0"/>
            </a:endParaRPr>
          </a:p>
        </p:txBody>
      </p:sp>
      <p:sp>
        <p:nvSpPr>
          <p:cNvPr id="4" name="TextBox 3">
            <a:extLst>
              <a:ext uri="{FF2B5EF4-FFF2-40B4-BE49-F238E27FC236}">
                <a16:creationId xmlns:a16="http://schemas.microsoft.com/office/drawing/2014/main" id="{B682037D-DBCA-A904-1331-EB896864AF1A}"/>
              </a:ext>
            </a:extLst>
          </p:cNvPr>
          <p:cNvSpPr txBox="1"/>
          <p:nvPr/>
        </p:nvSpPr>
        <p:spPr>
          <a:xfrm>
            <a:off x="5615501" y="305068"/>
            <a:ext cx="6096000" cy="6247864"/>
          </a:xfrm>
          <a:prstGeom prst="rect">
            <a:avLst/>
          </a:prstGeom>
          <a:noFill/>
        </p:spPr>
        <p:txBody>
          <a:bodyPr wrap="square">
            <a:spAutoFit/>
          </a:bodyPr>
          <a:lstStyle/>
          <a:p>
            <a:pPr marL="0" indent="0">
              <a:buNone/>
            </a:pPr>
            <a:r>
              <a:rPr lang="en-GB" sz="2000" dirty="0">
                <a:solidFill>
                  <a:schemeClr val="accent1">
                    <a:lumMod val="75000"/>
                  </a:schemeClr>
                </a:solidFill>
              </a:rPr>
              <a:t>Mrs Hawkins is our Deputy Headteacher and Special Educational Needs co-ordinator. </a:t>
            </a:r>
          </a:p>
          <a:p>
            <a:pPr marL="0" indent="0">
              <a:buNone/>
            </a:pPr>
            <a:endParaRPr lang="en-GB" sz="2000" dirty="0">
              <a:solidFill>
                <a:schemeClr val="accent1">
                  <a:lumMod val="75000"/>
                </a:schemeClr>
              </a:solidFill>
            </a:endParaRPr>
          </a:p>
          <a:p>
            <a:pPr marL="342900" indent="-342900">
              <a:buFont typeface="Courier New" panose="02070309020205020404" pitchFamily="49" charset="0"/>
              <a:buChar char="o"/>
            </a:pPr>
            <a:r>
              <a:rPr lang="en-GB" sz="2000" dirty="0">
                <a:solidFill>
                  <a:schemeClr val="accent1">
                    <a:lumMod val="75000"/>
                  </a:schemeClr>
                </a:solidFill>
              </a:rPr>
              <a:t>If your child does not seem to be making the progress we would expect, then additional steps may need to be put into place in order to help them access the curriculum and make good progress from their starting points. </a:t>
            </a:r>
          </a:p>
          <a:p>
            <a:endParaRPr lang="en-GB" sz="2000" dirty="0">
              <a:solidFill>
                <a:schemeClr val="accent1">
                  <a:lumMod val="75000"/>
                </a:schemeClr>
              </a:solidFill>
            </a:endParaRPr>
          </a:p>
          <a:p>
            <a:pPr marL="342900" indent="-342900">
              <a:buFont typeface="Courier New" panose="02070309020205020404" pitchFamily="49" charset="0"/>
              <a:buChar char="o"/>
            </a:pPr>
            <a:r>
              <a:rPr lang="en-GB" sz="2000" dirty="0">
                <a:solidFill>
                  <a:schemeClr val="accent1">
                    <a:lumMod val="75000"/>
                  </a:schemeClr>
                </a:solidFill>
              </a:rPr>
              <a:t>Children who require this support in addition to what they receive in the classroom will have a ‘One Plan’ outlining what they need to work on, both in and outside of school to help them make good progress. </a:t>
            </a:r>
          </a:p>
          <a:p>
            <a:pPr marL="342900" indent="-342900">
              <a:buFont typeface="Courier New" panose="02070309020205020404" pitchFamily="49" charset="0"/>
              <a:buChar char="o"/>
            </a:pPr>
            <a:endParaRPr lang="en-GB" sz="2000" dirty="0">
              <a:solidFill>
                <a:schemeClr val="accent1">
                  <a:lumMod val="75000"/>
                </a:schemeClr>
              </a:solidFill>
            </a:endParaRPr>
          </a:p>
          <a:p>
            <a:pPr marL="342900" indent="-342900">
              <a:buFont typeface="Courier New" panose="02070309020205020404" pitchFamily="49" charset="0"/>
              <a:buChar char="o"/>
            </a:pPr>
            <a:r>
              <a:rPr lang="en-GB" sz="2000" dirty="0">
                <a:solidFill>
                  <a:schemeClr val="accent1">
                    <a:lumMod val="75000"/>
                  </a:schemeClr>
                </a:solidFill>
              </a:rPr>
              <a:t>For more significant needs, a child may have an ‘Education, Health and Care Plan’ (EHCP).</a:t>
            </a:r>
          </a:p>
          <a:p>
            <a:pPr marL="342900" indent="-342900">
              <a:buFont typeface="Courier New" panose="02070309020205020404" pitchFamily="49" charset="0"/>
              <a:buChar char="o"/>
            </a:pPr>
            <a:endParaRPr lang="en-GB" sz="2000" dirty="0">
              <a:solidFill>
                <a:schemeClr val="accent1">
                  <a:lumMod val="75000"/>
                </a:schemeClr>
              </a:solidFill>
            </a:endParaRPr>
          </a:p>
          <a:p>
            <a:pPr marL="342900" indent="-342900">
              <a:buFont typeface="Courier New" panose="02070309020205020404" pitchFamily="49" charset="0"/>
              <a:buChar char="o"/>
            </a:pPr>
            <a:r>
              <a:rPr lang="en-GB" sz="2000" dirty="0">
                <a:solidFill>
                  <a:schemeClr val="accent1">
                    <a:lumMod val="75000"/>
                  </a:schemeClr>
                </a:solidFill>
              </a:rPr>
              <a:t>This process is always done in consultation with a child’s parents and class teacher.</a:t>
            </a:r>
          </a:p>
        </p:txBody>
      </p:sp>
    </p:spTree>
    <p:extLst>
      <p:ext uri="{BB962C8B-B14F-4D97-AF65-F5344CB8AC3E}">
        <p14:creationId xmlns:p14="http://schemas.microsoft.com/office/powerpoint/2010/main" val="2197165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432538-67AF-30B0-637F-C3AF3360359F}"/>
              </a:ext>
            </a:extLst>
          </p:cNvPr>
          <p:cNvSpPr txBox="1"/>
          <p:nvPr/>
        </p:nvSpPr>
        <p:spPr>
          <a:xfrm>
            <a:off x="5690364" y="505122"/>
            <a:ext cx="6096000" cy="5847755"/>
          </a:xfrm>
          <a:prstGeom prst="rect">
            <a:avLst/>
          </a:prstGeom>
          <a:noFill/>
        </p:spPr>
        <p:txBody>
          <a:bodyPr wrap="square">
            <a:spAutoFit/>
          </a:bodyPr>
          <a:lstStyle/>
          <a:p>
            <a:r>
              <a:rPr lang="en-GB" sz="2200" dirty="0">
                <a:solidFill>
                  <a:schemeClr val="accent1">
                    <a:lumMod val="75000"/>
                  </a:schemeClr>
                </a:solidFill>
              </a:rPr>
              <a:t>Mrs Pointon is our Child and Family Support Worker. </a:t>
            </a:r>
          </a:p>
          <a:p>
            <a:endParaRPr lang="en-GB" sz="2200" dirty="0">
              <a:solidFill>
                <a:schemeClr val="accent1">
                  <a:lumMod val="75000"/>
                </a:schemeClr>
              </a:solidFill>
            </a:endParaRPr>
          </a:p>
          <a:p>
            <a:r>
              <a:rPr lang="en-GB" sz="2200" dirty="0">
                <a:solidFill>
                  <a:schemeClr val="accent1">
                    <a:lumMod val="75000"/>
                  </a:schemeClr>
                </a:solidFill>
              </a:rPr>
              <a:t>Her role is to be a ‘learning mentor’ to support children to do the best in their learning and also as a link between families and the school.</a:t>
            </a:r>
          </a:p>
          <a:p>
            <a:endParaRPr lang="en-GB" sz="2200" dirty="0">
              <a:solidFill>
                <a:schemeClr val="accent1">
                  <a:lumMod val="75000"/>
                </a:schemeClr>
              </a:solidFill>
            </a:endParaRPr>
          </a:p>
          <a:p>
            <a:r>
              <a:rPr lang="en-GB" sz="2200" dirty="0">
                <a:solidFill>
                  <a:schemeClr val="accent1">
                    <a:lumMod val="75000"/>
                  </a:schemeClr>
                </a:solidFill>
              </a:rPr>
              <a:t>She already loves </a:t>
            </a:r>
            <a:r>
              <a:rPr lang="en-GB" sz="2200" dirty="0" err="1">
                <a:solidFill>
                  <a:schemeClr val="accent1">
                    <a:lumMod val="75000"/>
                  </a:schemeClr>
                </a:solidFill>
              </a:rPr>
              <a:t>Larkrise</a:t>
            </a:r>
            <a:r>
              <a:rPr lang="en-GB" sz="2200" dirty="0">
                <a:solidFill>
                  <a:schemeClr val="accent1">
                    <a:lumMod val="75000"/>
                  </a:schemeClr>
                </a:solidFill>
              </a:rPr>
              <a:t> children and we are really glad to have her here for 2.5 days a week.</a:t>
            </a:r>
          </a:p>
          <a:p>
            <a:endParaRPr lang="en-GB" sz="2200" dirty="0">
              <a:solidFill>
                <a:schemeClr val="accent1">
                  <a:lumMod val="75000"/>
                </a:schemeClr>
              </a:solidFill>
            </a:endParaRPr>
          </a:p>
          <a:p>
            <a:r>
              <a:rPr lang="en-GB" sz="2200" dirty="0">
                <a:solidFill>
                  <a:schemeClr val="accent1">
                    <a:lumMod val="75000"/>
                  </a:schemeClr>
                </a:solidFill>
              </a:rPr>
              <a:t>Mrs Pointon is also in charge of The Parent Hub. Here you can access support through coffee mornings, help with writing CVs or having a training to use computer programs such as Word, Excel etc. She also runs a preloved uniform shop in The Parent Hub.  </a:t>
            </a:r>
          </a:p>
        </p:txBody>
      </p:sp>
      <p:sp>
        <p:nvSpPr>
          <p:cNvPr id="4" name="TextBox 3">
            <a:extLst>
              <a:ext uri="{FF2B5EF4-FFF2-40B4-BE49-F238E27FC236}">
                <a16:creationId xmlns:a16="http://schemas.microsoft.com/office/drawing/2014/main" id="{D6F95F23-9CAE-CE05-8DB6-44951B886AF2}"/>
              </a:ext>
            </a:extLst>
          </p:cNvPr>
          <p:cNvSpPr txBox="1"/>
          <p:nvPr/>
        </p:nvSpPr>
        <p:spPr>
          <a:xfrm>
            <a:off x="769256" y="1800228"/>
            <a:ext cx="3323772" cy="4154984"/>
          </a:xfrm>
          <a:prstGeom prst="rect">
            <a:avLst/>
          </a:prstGeom>
          <a:noFill/>
        </p:spPr>
        <p:txBody>
          <a:bodyPr wrap="square" rtlCol="0" anchor="ctr">
            <a:spAutoFit/>
          </a:bodyPr>
          <a:lstStyle/>
          <a:p>
            <a:pPr algn="ctr"/>
            <a:r>
              <a:rPr lang="en-US" altLang="ko-KR" sz="4400" dirty="0">
                <a:solidFill>
                  <a:schemeClr val="accent1">
                    <a:lumMod val="75000"/>
                  </a:schemeClr>
                </a:solidFill>
                <a:cs typeface="Arial" pitchFamily="34" charset="0"/>
              </a:rPr>
              <a:t>Family support worker and The Parent Hub</a:t>
            </a:r>
          </a:p>
          <a:p>
            <a:pPr algn="ctr"/>
            <a:endParaRPr lang="ko-KR" altLang="en-US" sz="4400" dirty="0">
              <a:solidFill>
                <a:schemeClr val="accent1">
                  <a:lumMod val="75000"/>
                </a:schemeClr>
              </a:solidFill>
              <a:cs typeface="Arial" pitchFamily="34" charset="0"/>
            </a:endParaRPr>
          </a:p>
        </p:txBody>
      </p:sp>
    </p:spTree>
    <p:extLst>
      <p:ext uri="{BB962C8B-B14F-4D97-AF65-F5344CB8AC3E}">
        <p14:creationId xmlns:p14="http://schemas.microsoft.com/office/powerpoint/2010/main" val="3808120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7B9A8B-3CF7-66B3-8E8D-34A246A3BCA5}"/>
              </a:ext>
            </a:extLst>
          </p:cNvPr>
          <p:cNvSpPr txBox="1"/>
          <p:nvPr/>
        </p:nvSpPr>
        <p:spPr>
          <a:xfrm>
            <a:off x="827314" y="2878674"/>
            <a:ext cx="3033485" cy="1446550"/>
          </a:xfrm>
          <a:prstGeom prst="rect">
            <a:avLst/>
          </a:prstGeom>
          <a:noFill/>
        </p:spPr>
        <p:txBody>
          <a:bodyPr wrap="square" rtlCol="0" anchor="ctr">
            <a:spAutoFit/>
          </a:bodyPr>
          <a:lstStyle/>
          <a:p>
            <a:pPr algn="ctr"/>
            <a:r>
              <a:rPr lang="en-US" altLang="ko-KR" sz="4400" dirty="0">
                <a:solidFill>
                  <a:schemeClr val="accent1">
                    <a:lumMod val="75000"/>
                  </a:schemeClr>
                </a:solidFill>
                <a:cs typeface="Arial" pitchFamily="34" charset="0"/>
              </a:rPr>
              <a:t>Attendance</a:t>
            </a:r>
          </a:p>
          <a:p>
            <a:pPr algn="ctr"/>
            <a:endParaRPr lang="ko-KR" altLang="en-US" sz="4400" dirty="0">
              <a:solidFill>
                <a:schemeClr val="accent1">
                  <a:lumMod val="75000"/>
                </a:schemeClr>
              </a:solidFill>
              <a:cs typeface="Arial" pitchFamily="34" charset="0"/>
            </a:endParaRPr>
          </a:p>
        </p:txBody>
      </p:sp>
      <p:sp>
        <p:nvSpPr>
          <p:cNvPr id="4" name="TextBox 3">
            <a:extLst>
              <a:ext uri="{FF2B5EF4-FFF2-40B4-BE49-F238E27FC236}">
                <a16:creationId xmlns:a16="http://schemas.microsoft.com/office/drawing/2014/main" id="{1DE262C5-FDDA-DFF2-A017-3F6BAB3498E4}"/>
              </a:ext>
            </a:extLst>
          </p:cNvPr>
          <p:cNvSpPr txBox="1"/>
          <p:nvPr/>
        </p:nvSpPr>
        <p:spPr>
          <a:xfrm>
            <a:off x="5704114" y="458956"/>
            <a:ext cx="6096000" cy="5940088"/>
          </a:xfrm>
          <a:prstGeom prst="rect">
            <a:avLst/>
          </a:prstGeom>
          <a:noFill/>
        </p:spPr>
        <p:txBody>
          <a:bodyPr wrap="square">
            <a:spAutoFit/>
          </a:bodyPr>
          <a:lstStyle/>
          <a:p>
            <a:r>
              <a:rPr lang="en-GB" sz="2000" b="1" u="sng" dirty="0">
                <a:solidFill>
                  <a:schemeClr val="accent1">
                    <a:lumMod val="75000"/>
                  </a:schemeClr>
                </a:solidFill>
              </a:rPr>
              <a:t>Good</a:t>
            </a:r>
            <a:r>
              <a:rPr lang="en-GB" sz="2000" dirty="0">
                <a:solidFill>
                  <a:schemeClr val="accent1">
                    <a:lumMod val="75000"/>
                  </a:schemeClr>
                </a:solidFill>
              </a:rPr>
              <a:t> attendance means 97%+ over a year.</a:t>
            </a:r>
          </a:p>
          <a:p>
            <a:endParaRPr lang="en-GB" sz="2000" dirty="0">
              <a:solidFill>
                <a:schemeClr val="accent1">
                  <a:lumMod val="75000"/>
                </a:schemeClr>
              </a:solidFill>
            </a:endParaRPr>
          </a:p>
          <a:p>
            <a:pPr marL="0" indent="0">
              <a:buNone/>
            </a:pPr>
            <a:r>
              <a:rPr lang="en-GB" sz="2000" dirty="0">
                <a:solidFill>
                  <a:schemeClr val="accent1">
                    <a:lumMod val="75000"/>
                  </a:schemeClr>
                </a:solidFill>
              </a:rPr>
              <a:t>Government guidelines are for children’s attendance to be 95% and above. </a:t>
            </a:r>
          </a:p>
          <a:p>
            <a:pPr marL="0" indent="0">
              <a:buNone/>
            </a:pPr>
            <a:endParaRPr lang="en-GB" sz="2000" dirty="0">
              <a:solidFill>
                <a:schemeClr val="accent1">
                  <a:lumMod val="75000"/>
                </a:schemeClr>
              </a:solidFill>
            </a:endParaRPr>
          </a:p>
          <a:p>
            <a:pPr marL="0" indent="0">
              <a:buNone/>
            </a:pPr>
            <a:r>
              <a:rPr lang="en-GB" sz="2000" dirty="0">
                <a:solidFill>
                  <a:schemeClr val="accent1">
                    <a:lumMod val="75000"/>
                  </a:schemeClr>
                </a:solidFill>
              </a:rPr>
              <a:t>Below 95% becomes a cause for concern and at 90% or below the child is considered to be ‘persistently absent’</a:t>
            </a:r>
          </a:p>
          <a:p>
            <a:pPr marL="0" indent="0">
              <a:buNone/>
            </a:pPr>
            <a:r>
              <a:rPr lang="en-GB" sz="2000" dirty="0">
                <a:solidFill>
                  <a:schemeClr val="accent1">
                    <a:lumMod val="75000"/>
                  </a:schemeClr>
                </a:solidFill>
              </a:rPr>
              <a:t>Poor attendance triggers:</a:t>
            </a:r>
          </a:p>
          <a:p>
            <a:r>
              <a:rPr lang="en-GB" sz="2000" dirty="0">
                <a:solidFill>
                  <a:schemeClr val="accent1">
                    <a:lumMod val="75000"/>
                  </a:schemeClr>
                </a:solidFill>
              </a:rPr>
              <a:t>1) A letter informing you of your child’s attendance</a:t>
            </a:r>
          </a:p>
          <a:p>
            <a:r>
              <a:rPr lang="en-GB" sz="2000" dirty="0">
                <a:solidFill>
                  <a:schemeClr val="accent1">
                    <a:lumMod val="75000"/>
                  </a:schemeClr>
                </a:solidFill>
              </a:rPr>
              <a:t>2) The need to provide medical evidence for any absence and fines to be applied</a:t>
            </a:r>
          </a:p>
          <a:p>
            <a:r>
              <a:rPr lang="en-GB" sz="2000" dirty="0">
                <a:solidFill>
                  <a:schemeClr val="accent1">
                    <a:lumMod val="75000"/>
                  </a:schemeClr>
                </a:solidFill>
              </a:rPr>
              <a:t>3) The referral to the local government’s Educational Welfare Officer.</a:t>
            </a:r>
          </a:p>
          <a:p>
            <a:endParaRPr lang="en-GB" sz="2000" dirty="0">
              <a:solidFill>
                <a:schemeClr val="accent1">
                  <a:lumMod val="75000"/>
                </a:schemeClr>
              </a:solidFill>
            </a:endParaRPr>
          </a:p>
          <a:p>
            <a:pPr marL="0" indent="0">
              <a:buNone/>
            </a:pPr>
            <a:r>
              <a:rPr lang="en-GB" sz="2000" dirty="0">
                <a:solidFill>
                  <a:schemeClr val="accent1">
                    <a:lumMod val="75000"/>
                  </a:schemeClr>
                </a:solidFill>
              </a:rPr>
              <a:t>In addition to academic concerns, low attendance impacts on your child’s ability to build friendships. </a:t>
            </a:r>
            <a:r>
              <a:rPr lang="en-GB" sz="2000" b="1" dirty="0">
                <a:solidFill>
                  <a:schemeClr val="accent1">
                    <a:lumMod val="75000"/>
                  </a:schemeClr>
                </a:solidFill>
              </a:rPr>
              <a:t>Children want to be friends with those children who they know they will see at playtime.</a:t>
            </a:r>
          </a:p>
        </p:txBody>
      </p:sp>
    </p:spTree>
    <p:extLst>
      <p:ext uri="{BB962C8B-B14F-4D97-AF65-F5344CB8AC3E}">
        <p14:creationId xmlns:p14="http://schemas.microsoft.com/office/powerpoint/2010/main" val="3923956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4764F2-6231-86D2-F19E-23B1567C103F}"/>
              </a:ext>
            </a:extLst>
          </p:cNvPr>
          <p:cNvSpPr txBox="1"/>
          <p:nvPr/>
        </p:nvSpPr>
        <p:spPr>
          <a:xfrm>
            <a:off x="5903494" y="2160947"/>
            <a:ext cx="6096000" cy="3416320"/>
          </a:xfrm>
          <a:prstGeom prst="rect">
            <a:avLst/>
          </a:prstGeom>
          <a:noFill/>
        </p:spPr>
        <p:txBody>
          <a:bodyPr wrap="square">
            <a:spAutoFit/>
          </a:bodyPr>
          <a:lstStyle/>
          <a:p>
            <a:r>
              <a:rPr lang="en-GB" sz="2400" dirty="0">
                <a:solidFill>
                  <a:schemeClr val="accent1">
                    <a:lumMod val="75000"/>
                  </a:schemeClr>
                </a:solidFill>
              </a:rPr>
              <a:t>If you have any questions/queries regarding your child/ren, their work or homework, please find me for a brief chat on the playground after school or message me via Dojo. </a:t>
            </a:r>
          </a:p>
          <a:p>
            <a:endParaRPr lang="en-GB" sz="2400" dirty="0">
              <a:solidFill>
                <a:schemeClr val="accent1">
                  <a:lumMod val="75000"/>
                </a:schemeClr>
              </a:solidFill>
            </a:endParaRPr>
          </a:p>
          <a:p>
            <a:r>
              <a:rPr lang="en-GB" sz="2400" dirty="0">
                <a:solidFill>
                  <a:schemeClr val="accent1">
                    <a:lumMod val="75000"/>
                  </a:schemeClr>
                </a:solidFill>
              </a:rPr>
              <a:t>If you need more of my time to discuss things further then a separate appointment will need to be made. </a:t>
            </a:r>
          </a:p>
        </p:txBody>
      </p:sp>
      <p:sp>
        <p:nvSpPr>
          <p:cNvPr id="4" name="TextBox 3">
            <a:extLst>
              <a:ext uri="{FF2B5EF4-FFF2-40B4-BE49-F238E27FC236}">
                <a16:creationId xmlns:a16="http://schemas.microsoft.com/office/drawing/2014/main" id="{CBDE2139-7E68-996C-2624-DF1B0F484717}"/>
              </a:ext>
            </a:extLst>
          </p:cNvPr>
          <p:cNvSpPr txBox="1"/>
          <p:nvPr/>
        </p:nvSpPr>
        <p:spPr>
          <a:xfrm>
            <a:off x="769256" y="3154445"/>
            <a:ext cx="3323772" cy="1446550"/>
          </a:xfrm>
          <a:prstGeom prst="rect">
            <a:avLst/>
          </a:prstGeom>
          <a:noFill/>
        </p:spPr>
        <p:txBody>
          <a:bodyPr wrap="square" rtlCol="0" anchor="ctr">
            <a:spAutoFit/>
          </a:bodyPr>
          <a:lstStyle/>
          <a:p>
            <a:pPr algn="ctr"/>
            <a:r>
              <a:rPr lang="en-US" altLang="ko-KR" sz="4400" dirty="0">
                <a:solidFill>
                  <a:schemeClr val="accent1">
                    <a:lumMod val="75000"/>
                  </a:schemeClr>
                </a:solidFill>
                <a:cs typeface="Arial" pitchFamily="34" charset="0"/>
              </a:rPr>
              <a:t>Questions</a:t>
            </a:r>
          </a:p>
          <a:p>
            <a:pPr algn="ctr"/>
            <a:endParaRPr lang="ko-KR" altLang="en-US" sz="4400" dirty="0">
              <a:solidFill>
                <a:schemeClr val="accent1">
                  <a:lumMod val="75000"/>
                </a:schemeClr>
              </a:solidFill>
              <a:cs typeface="Arial" pitchFamily="34" charset="0"/>
            </a:endParaRPr>
          </a:p>
        </p:txBody>
      </p:sp>
    </p:spTree>
    <p:extLst>
      <p:ext uri="{BB962C8B-B14F-4D97-AF65-F5344CB8AC3E}">
        <p14:creationId xmlns:p14="http://schemas.microsoft.com/office/powerpoint/2010/main" val="1458138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D6579FB-80AA-4EBF-AE14-BA4BC4C2CF12}"/>
              </a:ext>
            </a:extLst>
          </p:cNvPr>
          <p:cNvSpPr txBox="1"/>
          <p:nvPr/>
        </p:nvSpPr>
        <p:spPr>
          <a:xfrm>
            <a:off x="827314" y="2540120"/>
            <a:ext cx="3033485" cy="2123658"/>
          </a:xfrm>
          <a:prstGeom prst="rect">
            <a:avLst/>
          </a:prstGeom>
          <a:noFill/>
        </p:spPr>
        <p:txBody>
          <a:bodyPr wrap="square" rtlCol="0" anchor="ctr">
            <a:spAutoFit/>
          </a:bodyPr>
          <a:lstStyle/>
          <a:p>
            <a:pPr algn="ctr"/>
            <a:r>
              <a:rPr lang="en-US" altLang="ko-KR" sz="4400" dirty="0">
                <a:solidFill>
                  <a:schemeClr val="accent1">
                    <a:lumMod val="75000"/>
                  </a:schemeClr>
                </a:solidFill>
                <a:cs typeface="Arial" pitchFamily="34" charset="0"/>
              </a:rPr>
              <a:t>Our staffing team</a:t>
            </a:r>
            <a:endParaRPr lang="ko-KR" altLang="en-US" sz="4400" dirty="0">
              <a:solidFill>
                <a:schemeClr val="accent1">
                  <a:lumMod val="75000"/>
                </a:schemeClr>
              </a:solidFill>
              <a:cs typeface="Arial" pitchFamily="34" charset="0"/>
            </a:endParaRPr>
          </a:p>
        </p:txBody>
      </p:sp>
      <p:sp>
        <p:nvSpPr>
          <p:cNvPr id="37" name="TextBox 36">
            <a:extLst>
              <a:ext uri="{FF2B5EF4-FFF2-40B4-BE49-F238E27FC236}">
                <a16:creationId xmlns:a16="http://schemas.microsoft.com/office/drawing/2014/main" id="{00741F9D-2E98-1068-2504-EE7AD9D56FCA}"/>
              </a:ext>
            </a:extLst>
          </p:cNvPr>
          <p:cNvSpPr txBox="1"/>
          <p:nvPr/>
        </p:nvSpPr>
        <p:spPr>
          <a:xfrm>
            <a:off x="5554194" y="516588"/>
            <a:ext cx="1881734" cy="307777"/>
          </a:xfrm>
          <a:prstGeom prst="rect">
            <a:avLst/>
          </a:prstGeom>
          <a:noFill/>
        </p:spPr>
        <p:txBody>
          <a:bodyPr wrap="square" lIns="0" tIns="0" rIns="0" bIns="0" rtlCol="0">
            <a:spAutoFit/>
          </a:bodyPr>
          <a:lstStyle/>
          <a:p>
            <a:pPr algn="ctr"/>
            <a:r>
              <a:rPr lang="en-US" altLang="ko-KR" sz="2000" b="1" dirty="0">
                <a:solidFill>
                  <a:schemeClr val="accent1"/>
                </a:solidFill>
              </a:rPr>
              <a:t>Mrs Chapman</a:t>
            </a:r>
          </a:p>
        </p:txBody>
      </p:sp>
      <p:sp>
        <p:nvSpPr>
          <p:cNvPr id="39" name="TextBox 38">
            <a:extLst>
              <a:ext uri="{FF2B5EF4-FFF2-40B4-BE49-F238E27FC236}">
                <a16:creationId xmlns:a16="http://schemas.microsoft.com/office/drawing/2014/main" id="{5A8938D1-52E2-15B5-40F6-398BCF108A41}"/>
              </a:ext>
            </a:extLst>
          </p:cNvPr>
          <p:cNvSpPr txBox="1"/>
          <p:nvPr/>
        </p:nvSpPr>
        <p:spPr>
          <a:xfrm>
            <a:off x="5554194" y="965928"/>
            <a:ext cx="1881734" cy="276999"/>
          </a:xfrm>
          <a:prstGeom prst="rect">
            <a:avLst/>
          </a:prstGeom>
          <a:noFill/>
        </p:spPr>
        <p:txBody>
          <a:bodyPr wrap="square" lIns="0" tIns="0" rIns="0" bIns="0" rtlCol="0">
            <a:spAutoFit/>
          </a:bodyPr>
          <a:lstStyle/>
          <a:p>
            <a:pPr algn="ctr"/>
            <a:r>
              <a:rPr lang="en-US" altLang="ko-KR" dirty="0">
                <a:solidFill>
                  <a:schemeClr val="tx1">
                    <a:lumMod val="75000"/>
                    <a:lumOff val="25000"/>
                  </a:schemeClr>
                </a:solidFill>
              </a:rPr>
              <a:t>Class teacher </a:t>
            </a:r>
          </a:p>
        </p:txBody>
      </p:sp>
      <p:sp>
        <p:nvSpPr>
          <p:cNvPr id="74" name="TextBox 73">
            <a:extLst>
              <a:ext uri="{FF2B5EF4-FFF2-40B4-BE49-F238E27FC236}">
                <a16:creationId xmlns:a16="http://schemas.microsoft.com/office/drawing/2014/main" id="{E26C9479-5A30-92BA-AC82-3E8135168C64}"/>
              </a:ext>
            </a:extLst>
          </p:cNvPr>
          <p:cNvSpPr txBox="1"/>
          <p:nvPr/>
        </p:nvSpPr>
        <p:spPr>
          <a:xfrm>
            <a:off x="8704726" y="516588"/>
            <a:ext cx="2274687" cy="307777"/>
          </a:xfrm>
          <a:prstGeom prst="rect">
            <a:avLst/>
          </a:prstGeom>
          <a:noFill/>
        </p:spPr>
        <p:txBody>
          <a:bodyPr wrap="square" lIns="0" tIns="0" rIns="0" bIns="0" rtlCol="0">
            <a:spAutoFit/>
          </a:bodyPr>
          <a:lstStyle/>
          <a:p>
            <a:pPr algn="ctr"/>
            <a:r>
              <a:rPr lang="en-US" altLang="ko-KR" sz="2000" b="1" dirty="0">
                <a:solidFill>
                  <a:schemeClr val="accent2"/>
                </a:solidFill>
              </a:rPr>
              <a:t>Mrs </a:t>
            </a:r>
            <a:r>
              <a:rPr lang="en-US" altLang="ko-KR" sz="2000" b="1" dirty="0" err="1">
                <a:solidFill>
                  <a:schemeClr val="accent2"/>
                </a:solidFill>
              </a:rPr>
              <a:t>Tooze</a:t>
            </a:r>
            <a:r>
              <a:rPr lang="en-US" altLang="ko-KR" sz="2000" b="1" dirty="0">
                <a:solidFill>
                  <a:schemeClr val="accent2"/>
                </a:solidFill>
              </a:rPr>
              <a:t>, </a:t>
            </a:r>
          </a:p>
        </p:txBody>
      </p:sp>
      <p:sp>
        <p:nvSpPr>
          <p:cNvPr id="75" name="TextBox 74">
            <a:extLst>
              <a:ext uri="{FF2B5EF4-FFF2-40B4-BE49-F238E27FC236}">
                <a16:creationId xmlns:a16="http://schemas.microsoft.com/office/drawing/2014/main" id="{52E01F51-C9EF-7DC4-361C-3621E86BBBAF}"/>
              </a:ext>
            </a:extLst>
          </p:cNvPr>
          <p:cNvSpPr txBox="1"/>
          <p:nvPr/>
        </p:nvSpPr>
        <p:spPr>
          <a:xfrm>
            <a:off x="8335977" y="929887"/>
            <a:ext cx="3012184" cy="830997"/>
          </a:xfrm>
          <a:prstGeom prst="rect">
            <a:avLst/>
          </a:prstGeom>
          <a:noFill/>
        </p:spPr>
        <p:txBody>
          <a:bodyPr wrap="square" lIns="0" tIns="0" rIns="0" bIns="0" rtlCol="0">
            <a:spAutoFit/>
          </a:bodyPr>
          <a:lstStyle/>
          <a:p>
            <a:pPr algn="ctr"/>
            <a:r>
              <a:rPr lang="en-US" altLang="ko-KR" dirty="0">
                <a:solidFill>
                  <a:schemeClr val="tx1">
                    <a:lumMod val="75000"/>
                    <a:lumOff val="25000"/>
                  </a:schemeClr>
                </a:solidFill>
              </a:rPr>
              <a:t>Learning Support Assistant (Monday, Tuesday, Wednesday am)</a:t>
            </a:r>
          </a:p>
        </p:txBody>
      </p:sp>
      <p:sp>
        <p:nvSpPr>
          <p:cNvPr id="2" name="TextBox 1">
            <a:extLst>
              <a:ext uri="{FF2B5EF4-FFF2-40B4-BE49-F238E27FC236}">
                <a16:creationId xmlns:a16="http://schemas.microsoft.com/office/drawing/2014/main" id="{F69901C2-60BA-BE10-BBE9-F157AD085DC4}"/>
              </a:ext>
            </a:extLst>
          </p:cNvPr>
          <p:cNvSpPr txBox="1"/>
          <p:nvPr/>
        </p:nvSpPr>
        <p:spPr>
          <a:xfrm>
            <a:off x="5357717" y="2986396"/>
            <a:ext cx="3033485" cy="1538883"/>
          </a:xfrm>
          <a:prstGeom prst="rect">
            <a:avLst/>
          </a:prstGeom>
          <a:noFill/>
        </p:spPr>
        <p:txBody>
          <a:bodyPr wrap="square" lIns="0" tIns="0" rIns="0" bIns="0" rtlCol="0">
            <a:spAutoFit/>
          </a:bodyPr>
          <a:lstStyle/>
          <a:p>
            <a:pPr algn="ctr"/>
            <a:r>
              <a:rPr lang="en-US" altLang="ko-KR" sz="2000" b="1" dirty="0">
                <a:solidFill>
                  <a:schemeClr val="accent2"/>
                </a:solidFill>
              </a:rPr>
              <a:t>Miss Hill</a:t>
            </a:r>
          </a:p>
          <a:p>
            <a:pPr algn="ctr"/>
            <a:r>
              <a:rPr lang="en-US" altLang="ko-KR" sz="2000" dirty="0">
                <a:solidFill>
                  <a:schemeClr val="tx1">
                    <a:lumMod val="75000"/>
                    <a:lumOff val="25000"/>
                  </a:schemeClr>
                </a:solidFill>
              </a:rPr>
              <a:t>1:1 support (am) and Learning Support Assistant (pm)</a:t>
            </a:r>
            <a:endParaRPr lang="en-US" altLang="ko-KR" sz="2000" b="1" dirty="0">
              <a:solidFill>
                <a:schemeClr val="accent2"/>
              </a:solidFill>
            </a:endParaRPr>
          </a:p>
          <a:p>
            <a:pPr algn="ctr"/>
            <a:endParaRPr lang="en-US" altLang="ko-KR" sz="2000" b="1" dirty="0">
              <a:solidFill>
                <a:schemeClr val="accent2"/>
              </a:solidFill>
            </a:endParaRPr>
          </a:p>
        </p:txBody>
      </p:sp>
      <p:sp>
        <p:nvSpPr>
          <p:cNvPr id="4" name="TextBox 3">
            <a:extLst>
              <a:ext uri="{FF2B5EF4-FFF2-40B4-BE49-F238E27FC236}">
                <a16:creationId xmlns:a16="http://schemas.microsoft.com/office/drawing/2014/main" id="{94569F5B-1F0A-4F92-3909-54049CD7E78A}"/>
              </a:ext>
            </a:extLst>
          </p:cNvPr>
          <p:cNvSpPr txBox="1"/>
          <p:nvPr/>
        </p:nvSpPr>
        <p:spPr>
          <a:xfrm>
            <a:off x="8335977" y="2986396"/>
            <a:ext cx="3033485" cy="615553"/>
          </a:xfrm>
          <a:prstGeom prst="rect">
            <a:avLst/>
          </a:prstGeom>
          <a:noFill/>
        </p:spPr>
        <p:txBody>
          <a:bodyPr wrap="square" lIns="0" tIns="0" rIns="0" bIns="0" rtlCol="0">
            <a:spAutoFit/>
          </a:bodyPr>
          <a:lstStyle/>
          <a:p>
            <a:pPr algn="ctr"/>
            <a:r>
              <a:rPr lang="en-US" altLang="ko-KR" sz="2000" b="1" dirty="0">
                <a:solidFill>
                  <a:schemeClr val="accent2"/>
                </a:solidFill>
              </a:rPr>
              <a:t>Mrs </a:t>
            </a:r>
            <a:r>
              <a:rPr lang="en-US" altLang="ko-KR" sz="2000" b="1" dirty="0" err="1">
                <a:solidFill>
                  <a:schemeClr val="accent2"/>
                </a:solidFill>
              </a:rPr>
              <a:t>Isbilen</a:t>
            </a:r>
            <a:endParaRPr lang="en-US" altLang="ko-KR" sz="2000" b="1" dirty="0">
              <a:solidFill>
                <a:schemeClr val="accent2"/>
              </a:solidFill>
            </a:endParaRPr>
          </a:p>
          <a:p>
            <a:pPr algn="ctr"/>
            <a:r>
              <a:rPr lang="en-US" altLang="ko-KR" sz="2000" dirty="0">
                <a:solidFill>
                  <a:schemeClr val="tx1">
                    <a:lumMod val="75000"/>
                    <a:lumOff val="25000"/>
                  </a:schemeClr>
                </a:solidFill>
              </a:rPr>
              <a:t>1:1 support (pm)</a:t>
            </a:r>
            <a:endParaRPr lang="en-US" altLang="ko-KR" sz="2000" b="1" dirty="0">
              <a:solidFill>
                <a:schemeClr val="accent2"/>
              </a:solidFill>
            </a:endParaRPr>
          </a:p>
        </p:txBody>
      </p:sp>
    </p:spTree>
    <p:extLst>
      <p:ext uri="{BB962C8B-B14F-4D97-AF65-F5344CB8AC3E}">
        <p14:creationId xmlns:p14="http://schemas.microsoft.com/office/powerpoint/2010/main" val="348725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CF5BDA4-10C7-46A6-AC30-523A3FC438AC}"/>
              </a:ext>
            </a:extLst>
          </p:cNvPr>
          <p:cNvSpPr txBox="1"/>
          <p:nvPr/>
        </p:nvSpPr>
        <p:spPr>
          <a:xfrm>
            <a:off x="3367314" y="2760284"/>
            <a:ext cx="5457372" cy="1569660"/>
          </a:xfrm>
          <a:prstGeom prst="rect">
            <a:avLst/>
          </a:prstGeom>
          <a:noFill/>
        </p:spPr>
        <p:txBody>
          <a:bodyPr wrap="square" rtlCol="0" anchor="ctr">
            <a:spAutoFit/>
          </a:bodyPr>
          <a:lstStyle/>
          <a:p>
            <a:pPr algn="ctr"/>
            <a:r>
              <a:rPr lang="en-US" altLang="ko-KR" sz="4800" b="1" dirty="0">
                <a:solidFill>
                  <a:schemeClr val="accent1">
                    <a:lumMod val="75000"/>
                  </a:schemeClr>
                </a:solidFill>
                <a:latin typeface="+mj-lt"/>
                <a:cs typeface="Arial" pitchFamily="34" charset="0"/>
              </a:rPr>
              <a:t>Curriculum Overview</a:t>
            </a:r>
            <a:endParaRPr lang="ko-KR" altLang="en-US" sz="4800" b="1" dirty="0">
              <a:solidFill>
                <a:schemeClr val="accent1">
                  <a:lumMod val="75000"/>
                </a:schemeClr>
              </a:solidFill>
              <a:latin typeface="+mj-lt"/>
              <a:cs typeface="Arial" pitchFamily="34" charset="0"/>
            </a:endParaRPr>
          </a:p>
        </p:txBody>
      </p:sp>
    </p:spTree>
    <p:extLst>
      <p:ext uri="{BB962C8B-B14F-4D97-AF65-F5344CB8AC3E}">
        <p14:creationId xmlns:p14="http://schemas.microsoft.com/office/powerpoint/2010/main" val="1270099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D6579FB-80AA-4EBF-AE14-BA4BC4C2CF12}"/>
              </a:ext>
            </a:extLst>
          </p:cNvPr>
          <p:cNvSpPr txBox="1"/>
          <p:nvPr/>
        </p:nvSpPr>
        <p:spPr>
          <a:xfrm>
            <a:off x="827314" y="2540120"/>
            <a:ext cx="3033485" cy="2123658"/>
          </a:xfrm>
          <a:prstGeom prst="rect">
            <a:avLst/>
          </a:prstGeom>
          <a:noFill/>
        </p:spPr>
        <p:txBody>
          <a:bodyPr wrap="square" rtlCol="0" anchor="ctr">
            <a:spAutoFit/>
          </a:bodyPr>
          <a:lstStyle/>
          <a:p>
            <a:pPr algn="ctr"/>
            <a:r>
              <a:rPr lang="en-US" altLang="ko-KR" sz="4400" dirty="0">
                <a:solidFill>
                  <a:schemeClr val="accent1">
                    <a:lumMod val="75000"/>
                  </a:schemeClr>
                </a:solidFill>
                <a:cs typeface="Arial" pitchFamily="34" charset="0"/>
              </a:rPr>
              <a:t>Long Term Curriculum</a:t>
            </a:r>
          </a:p>
          <a:p>
            <a:pPr algn="ctr"/>
            <a:r>
              <a:rPr lang="en-US" altLang="ko-KR" sz="4400" dirty="0">
                <a:solidFill>
                  <a:schemeClr val="accent1">
                    <a:lumMod val="75000"/>
                  </a:schemeClr>
                </a:solidFill>
                <a:cs typeface="Arial" pitchFamily="34" charset="0"/>
              </a:rPr>
              <a:t>(Topics)</a:t>
            </a:r>
            <a:endParaRPr lang="ko-KR" altLang="en-US" sz="4400" dirty="0">
              <a:solidFill>
                <a:schemeClr val="accent1">
                  <a:lumMod val="75000"/>
                </a:schemeClr>
              </a:solidFill>
              <a:cs typeface="Arial" pitchFamily="34" charset="0"/>
            </a:endParaRPr>
          </a:p>
        </p:txBody>
      </p:sp>
      <p:grpSp>
        <p:nvGrpSpPr>
          <p:cNvPr id="2" name="Group 1">
            <a:extLst>
              <a:ext uri="{FF2B5EF4-FFF2-40B4-BE49-F238E27FC236}">
                <a16:creationId xmlns:a16="http://schemas.microsoft.com/office/drawing/2014/main" id="{36398E85-376C-4272-865D-2E21EF06B038}"/>
              </a:ext>
            </a:extLst>
          </p:cNvPr>
          <p:cNvGrpSpPr/>
          <p:nvPr/>
        </p:nvGrpSpPr>
        <p:grpSpPr>
          <a:xfrm>
            <a:off x="6351483" y="739838"/>
            <a:ext cx="5318002" cy="771459"/>
            <a:chOff x="6351484" y="1068086"/>
            <a:chExt cx="5318002" cy="771459"/>
          </a:xfrm>
        </p:grpSpPr>
        <p:sp>
          <p:nvSpPr>
            <p:cNvPr id="36" name="Regular Pentagon 33">
              <a:extLst>
                <a:ext uri="{FF2B5EF4-FFF2-40B4-BE49-F238E27FC236}">
                  <a16:creationId xmlns:a16="http://schemas.microsoft.com/office/drawing/2014/main" id="{1DC2C077-B5C6-4A2F-844D-221A507BD157}"/>
                </a:ext>
              </a:extLst>
            </p:cNvPr>
            <p:cNvSpPr/>
            <p:nvPr/>
          </p:nvSpPr>
          <p:spPr>
            <a:xfrm>
              <a:off x="6351484" y="1104189"/>
              <a:ext cx="772126" cy="735356"/>
            </a:xfrm>
            <a:prstGeom prst="round2DiagRect">
              <a:avLst>
                <a:gd name="adj1" fmla="val 0"/>
                <a:gd name="adj2" fmla="val 5000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42" name="TextBox 41">
              <a:extLst>
                <a:ext uri="{FF2B5EF4-FFF2-40B4-BE49-F238E27FC236}">
                  <a16:creationId xmlns:a16="http://schemas.microsoft.com/office/drawing/2014/main" id="{2C09A4BB-21BE-4807-BBC3-A63AB2E37DF9}"/>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01</a:t>
              </a:r>
              <a:endParaRPr lang="ko-KR" altLang="en-US" sz="3200" b="1" dirty="0">
                <a:solidFill>
                  <a:schemeClr val="bg1"/>
                </a:solidFill>
                <a:cs typeface="Arial" pitchFamily="34" charset="0"/>
              </a:endParaRPr>
            </a:p>
          </p:txBody>
        </p:sp>
        <p:sp>
          <p:nvSpPr>
            <p:cNvPr id="44" name="TextBox 43">
              <a:extLst>
                <a:ext uri="{FF2B5EF4-FFF2-40B4-BE49-F238E27FC236}">
                  <a16:creationId xmlns:a16="http://schemas.microsoft.com/office/drawing/2014/main" id="{E60EDFEA-B1DA-49EC-9AB6-DDE9A71D1F9B}"/>
                </a:ext>
              </a:extLst>
            </p:cNvPr>
            <p:cNvSpPr txBox="1"/>
            <p:nvPr/>
          </p:nvSpPr>
          <p:spPr>
            <a:xfrm>
              <a:off x="7367450" y="1068086"/>
              <a:ext cx="4302036" cy="369332"/>
            </a:xfrm>
            <a:prstGeom prst="rect">
              <a:avLst/>
            </a:prstGeom>
            <a:noFill/>
          </p:spPr>
          <p:txBody>
            <a:bodyPr wrap="square" lIns="108000" rIns="108000" rtlCol="0">
              <a:spAutoFit/>
            </a:bodyPr>
            <a:lstStyle/>
            <a:p>
              <a:r>
                <a:rPr lang="en-GB" altLang="ko-KR" b="1" dirty="0">
                  <a:solidFill>
                    <a:schemeClr val="accent1"/>
                  </a:solidFill>
                  <a:cs typeface="Arial" pitchFamily="34" charset="0"/>
                </a:rPr>
                <a:t>Invaders </a:t>
              </a:r>
              <a:endParaRPr lang="ko-KR" altLang="en-US" b="1" dirty="0">
                <a:solidFill>
                  <a:schemeClr val="accent1"/>
                </a:solidFill>
                <a:cs typeface="Arial" pitchFamily="34" charset="0"/>
              </a:endParaRPr>
            </a:p>
          </p:txBody>
        </p:sp>
      </p:grpSp>
      <p:grpSp>
        <p:nvGrpSpPr>
          <p:cNvPr id="47" name="Group 46">
            <a:extLst>
              <a:ext uri="{FF2B5EF4-FFF2-40B4-BE49-F238E27FC236}">
                <a16:creationId xmlns:a16="http://schemas.microsoft.com/office/drawing/2014/main" id="{968EC539-1846-4486-9A11-E273253BED4C}"/>
              </a:ext>
            </a:extLst>
          </p:cNvPr>
          <p:cNvGrpSpPr/>
          <p:nvPr/>
        </p:nvGrpSpPr>
        <p:grpSpPr>
          <a:xfrm>
            <a:off x="6351483" y="1858953"/>
            <a:ext cx="5318002" cy="771459"/>
            <a:chOff x="6351484" y="1068086"/>
            <a:chExt cx="5318002" cy="771459"/>
          </a:xfrm>
        </p:grpSpPr>
        <p:sp>
          <p:nvSpPr>
            <p:cNvPr id="48" name="Regular Pentagon 33">
              <a:extLst>
                <a:ext uri="{FF2B5EF4-FFF2-40B4-BE49-F238E27FC236}">
                  <a16:creationId xmlns:a16="http://schemas.microsoft.com/office/drawing/2014/main" id="{FF4F053B-6C8A-4BA7-87B3-C509F4E1E196}"/>
                </a:ext>
              </a:extLst>
            </p:cNvPr>
            <p:cNvSpPr/>
            <p:nvPr/>
          </p:nvSpPr>
          <p:spPr>
            <a:xfrm>
              <a:off x="6351484" y="1104189"/>
              <a:ext cx="772126" cy="735356"/>
            </a:xfrm>
            <a:prstGeom prst="round2DiagRect">
              <a:avLst>
                <a:gd name="adj1" fmla="val 0"/>
                <a:gd name="adj2" fmla="val 50000"/>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49" name="TextBox 48">
              <a:extLst>
                <a:ext uri="{FF2B5EF4-FFF2-40B4-BE49-F238E27FC236}">
                  <a16:creationId xmlns:a16="http://schemas.microsoft.com/office/drawing/2014/main" id="{D4814A1E-1951-4786-9290-0771704BD257}"/>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02</a:t>
              </a:r>
              <a:endParaRPr lang="ko-KR" altLang="en-US" sz="3200" b="1" dirty="0">
                <a:solidFill>
                  <a:schemeClr val="bg1"/>
                </a:solidFill>
                <a:cs typeface="Arial" pitchFamily="34" charset="0"/>
              </a:endParaRPr>
            </a:p>
          </p:txBody>
        </p:sp>
        <p:sp>
          <p:nvSpPr>
            <p:cNvPr id="51" name="TextBox 50">
              <a:extLst>
                <a:ext uri="{FF2B5EF4-FFF2-40B4-BE49-F238E27FC236}">
                  <a16:creationId xmlns:a16="http://schemas.microsoft.com/office/drawing/2014/main" id="{4939507B-9EBB-4447-B0BC-74F276E4DE53}"/>
                </a:ext>
              </a:extLst>
            </p:cNvPr>
            <p:cNvSpPr txBox="1"/>
            <p:nvPr/>
          </p:nvSpPr>
          <p:spPr>
            <a:xfrm>
              <a:off x="7367450" y="1068086"/>
              <a:ext cx="4302036" cy="369332"/>
            </a:xfrm>
            <a:prstGeom prst="rect">
              <a:avLst/>
            </a:prstGeom>
            <a:noFill/>
          </p:spPr>
          <p:txBody>
            <a:bodyPr wrap="square" lIns="108000" rIns="108000" rtlCol="0">
              <a:spAutoFit/>
            </a:bodyPr>
            <a:lstStyle/>
            <a:p>
              <a:r>
                <a:rPr lang="en-GB" altLang="ko-KR" b="1" dirty="0">
                  <a:solidFill>
                    <a:schemeClr val="accent2"/>
                  </a:solidFill>
                  <a:cs typeface="Arial" pitchFamily="34" charset="0"/>
                </a:rPr>
                <a:t>Asia</a:t>
              </a:r>
              <a:endParaRPr lang="ko-KR" altLang="en-US" b="1" dirty="0">
                <a:solidFill>
                  <a:schemeClr val="accent2"/>
                </a:solidFill>
                <a:cs typeface="Arial" pitchFamily="34" charset="0"/>
              </a:endParaRPr>
            </a:p>
          </p:txBody>
        </p:sp>
      </p:grpSp>
      <p:grpSp>
        <p:nvGrpSpPr>
          <p:cNvPr id="53" name="Group 52">
            <a:extLst>
              <a:ext uri="{FF2B5EF4-FFF2-40B4-BE49-F238E27FC236}">
                <a16:creationId xmlns:a16="http://schemas.microsoft.com/office/drawing/2014/main" id="{C916B4E4-E2E5-436E-9916-C5BCB32F65DE}"/>
              </a:ext>
            </a:extLst>
          </p:cNvPr>
          <p:cNvGrpSpPr/>
          <p:nvPr/>
        </p:nvGrpSpPr>
        <p:grpSpPr>
          <a:xfrm>
            <a:off x="6351483" y="3070628"/>
            <a:ext cx="5318002" cy="771459"/>
            <a:chOff x="6351484" y="1068086"/>
            <a:chExt cx="5318002" cy="771459"/>
          </a:xfrm>
        </p:grpSpPr>
        <p:sp>
          <p:nvSpPr>
            <p:cNvPr id="54" name="Regular Pentagon 33">
              <a:extLst>
                <a:ext uri="{FF2B5EF4-FFF2-40B4-BE49-F238E27FC236}">
                  <a16:creationId xmlns:a16="http://schemas.microsoft.com/office/drawing/2014/main" id="{8BF791A1-F8C8-4F10-98A0-DCA148FBF9BC}"/>
                </a:ext>
              </a:extLst>
            </p:cNvPr>
            <p:cNvSpPr/>
            <p:nvPr/>
          </p:nvSpPr>
          <p:spPr>
            <a:xfrm>
              <a:off x="6351484" y="1104189"/>
              <a:ext cx="772126" cy="735356"/>
            </a:xfrm>
            <a:prstGeom prst="round2DiagRect">
              <a:avLst>
                <a:gd name="adj1" fmla="val 0"/>
                <a:gd name="adj2" fmla="val 50000"/>
              </a:avLst>
            </a:prstGeom>
            <a:solidFill>
              <a:schemeClr val="accent3">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55" name="TextBox 54">
              <a:extLst>
                <a:ext uri="{FF2B5EF4-FFF2-40B4-BE49-F238E27FC236}">
                  <a16:creationId xmlns:a16="http://schemas.microsoft.com/office/drawing/2014/main" id="{571189E6-6D5B-4ADE-8E80-2E647FC188E5}"/>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03</a:t>
              </a:r>
              <a:endParaRPr lang="ko-KR" altLang="en-US" sz="3200" b="1" dirty="0">
                <a:solidFill>
                  <a:schemeClr val="bg1"/>
                </a:solidFill>
                <a:cs typeface="Arial" pitchFamily="34" charset="0"/>
              </a:endParaRPr>
            </a:p>
          </p:txBody>
        </p:sp>
        <p:sp>
          <p:nvSpPr>
            <p:cNvPr id="57" name="TextBox 56">
              <a:extLst>
                <a:ext uri="{FF2B5EF4-FFF2-40B4-BE49-F238E27FC236}">
                  <a16:creationId xmlns:a16="http://schemas.microsoft.com/office/drawing/2014/main" id="{AA562870-AAC7-4466-960F-592E1409CBCC}"/>
                </a:ext>
              </a:extLst>
            </p:cNvPr>
            <p:cNvSpPr txBox="1"/>
            <p:nvPr/>
          </p:nvSpPr>
          <p:spPr>
            <a:xfrm>
              <a:off x="7367450" y="1068086"/>
              <a:ext cx="4302036" cy="369332"/>
            </a:xfrm>
            <a:prstGeom prst="rect">
              <a:avLst/>
            </a:prstGeom>
            <a:noFill/>
          </p:spPr>
          <p:txBody>
            <a:bodyPr wrap="square" lIns="108000" rIns="108000" rtlCol="0">
              <a:spAutoFit/>
            </a:bodyPr>
            <a:lstStyle/>
            <a:p>
              <a:r>
                <a:rPr lang="en-GB" altLang="ko-KR" b="1" dirty="0">
                  <a:solidFill>
                    <a:schemeClr val="accent3">
                      <a:lumMod val="75000"/>
                    </a:schemeClr>
                  </a:solidFill>
                  <a:cs typeface="Arial" pitchFamily="34" charset="0"/>
                </a:rPr>
                <a:t>Evolution</a:t>
              </a:r>
              <a:endParaRPr lang="ko-KR" altLang="en-US" b="1" dirty="0">
                <a:solidFill>
                  <a:schemeClr val="accent3">
                    <a:lumMod val="75000"/>
                  </a:schemeClr>
                </a:solidFill>
                <a:cs typeface="Arial" pitchFamily="34" charset="0"/>
              </a:endParaRPr>
            </a:p>
          </p:txBody>
        </p:sp>
      </p:grpSp>
      <p:grpSp>
        <p:nvGrpSpPr>
          <p:cNvPr id="59" name="Group 58">
            <a:extLst>
              <a:ext uri="{FF2B5EF4-FFF2-40B4-BE49-F238E27FC236}">
                <a16:creationId xmlns:a16="http://schemas.microsoft.com/office/drawing/2014/main" id="{0BEE73F8-5CCD-4DD1-80B4-23566F0FBCA0}"/>
              </a:ext>
            </a:extLst>
          </p:cNvPr>
          <p:cNvGrpSpPr/>
          <p:nvPr/>
        </p:nvGrpSpPr>
        <p:grpSpPr>
          <a:xfrm>
            <a:off x="6351482" y="4345864"/>
            <a:ext cx="5318002" cy="771459"/>
            <a:chOff x="6351484" y="1068086"/>
            <a:chExt cx="5318002" cy="771459"/>
          </a:xfrm>
        </p:grpSpPr>
        <p:sp>
          <p:nvSpPr>
            <p:cNvPr id="60" name="Regular Pentagon 33">
              <a:extLst>
                <a:ext uri="{FF2B5EF4-FFF2-40B4-BE49-F238E27FC236}">
                  <a16:creationId xmlns:a16="http://schemas.microsoft.com/office/drawing/2014/main" id="{0B45D774-A4FA-4C25-9FAF-95844E517D40}"/>
                </a:ext>
              </a:extLst>
            </p:cNvPr>
            <p:cNvSpPr/>
            <p:nvPr/>
          </p:nvSpPr>
          <p:spPr>
            <a:xfrm>
              <a:off x="6351484" y="1104189"/>
              <a:ext cx="772126" cy="735356"/>
            </a:xfrm>
            <a:prstGeom prst="round2DiagRect">
              <a:avLst>
                <a:gd name="adj1" fmla="val 0"/>
                <a:gd name="adj2" fmla="val 50000"/>
              </a:avLst>
            </a:pr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61" name="TextBox 60">
              <a:extLst>
                <a:ext uri="{FF2B5EF4-FFF2-40B4-BE49-F238E27FC236}">
                  <a16:creationId xmlns:a16="http://schemas.microsoft.com/office/drawing/2014/main" id="{837D94E2-FBEA-491D-87FE-BA3B94B0AF9A}"/>
                </a:ext>
              </a:extLst>
            </p:cNvPr>
            <p:cNvSpPr txBox="1"/>
            <p:nvPr/>
          </p:nvSpPr>
          <p:spPr>
            <a:xfrm>
              <a:off x="6399043" y="1179480"/>
              <a:ext cx="677008" cy="584775"/>
            </a:xfrm>
            <a:prstGeom prst="rect">
              <a:avLst/>
            </a:prstGeom>
            <a:noFill/>
          </p:spPr>
          <p:txBody>
            <a:bodyPr wrap="square" lIns="108000" rIns="108000" rtlCol="0">
              <a:spAutoFit/>
            </a:bodyPr>
            <a:lstStyle/>
            <a:p>
              <a:pPr algn="ctr"/>
              <a:r>
                <a:rPr lang="en-US" altLang="ko-KR" sz="3200" b="1" dirty="0">
                  <a:solidFill>
                    <a:schemeClr val="bg1"/>
                  </a:solidFill>
                  <a:cs typeface="Arial" pitchFamily="34" charset="0"/>
                </a:rPr>
                <a:t>04</a:t>
              </a:r>
              <a:endParaRPr lang="ko-KR" altLang="en-US" sz="3200" b="1" dirty="0">
                <a:solidFill>
                  <a:schemeClr val="bg1"/>
                </a:solidFill>
                <a:cs typeface="Arial" pitchFamily="34" charset="0"/>
              </a:endParaRPr>
            </a:p>
          </p:txBody>
        </p:sp>
        <p:sp>
          <p:nvSpPr>
            <p:cNvPr id="63" name="TextBox 62">
              <a:extLst>
                <a:ext uri="{FF2B5EF4-FFF2-40B4-BE49-F238E27FC236}">
                  <a16:creationId xmlns:a16="http://schemas.microsoft.com/office/drawing/2014/main" id="{2318EB63-9122-48D8-8AB6-06C8FBC1EBF6}"/>
                </a:ext>
              </a:extLst>
            </p:cNvPr>
            <p:cNvSpPr txBox="1"/>
            <p:nvPr/>
          </p:nvSpPr>
          <p:spPr>
            <a:xfrm>
              <a:off x="7367450" y="1068086"/>
              <a:ext cx="4302036" cy="369332"/>
            </a:xfrm>
            <a:prstGeom prst="rect">
              <a:avLst/>
            </a:prstGeom>
            <a:noFill/>
          </p:spPr>
          <p:txBody>
            <a:bodyPr wrap="square" lIns="108000" rIns="108000" rtlCol="0">
              <a:spAutoFit/>
            </a:bodyPr>
            <a:lstStyle/>
            <a:p>
              <a:r>
                <a:rPr lang="en-GB" altLang="ko-KR" b="1" dirty="0">
                  <a:solidFill>
                    <a:schemeClr val="accent4"/>
                  </a:solidFill>
                  <a:cs typeface="Arial" pitchFamily="34" charset="0"/>
                </a:rPr>
                <a:t>America</a:t>
              </a:r>
              <a:endParaRPr lang="ko-KR" altLang="en-US" b="1" dirty="0">
                <a:solidFill>
                  <a:schemeClr val="accent4"/>
                </a:solidFill>
                <a:cs typeface="Arial" pitchFamily="34" charset="0"/>
              </a:endParaRPr>
            </a:p>
          </p:txBody>
        </p:sp>
      </p:grpSp>
    </p:spTree>
    <p:extLst>
      <p:ext uri="{BB962C8B-B14F-4D97-AF65-F5344CB8AC3E}">
        <p14:creationId xmlns:p14="http://schemas.microsoft.com/office/powerpoint/2010/main" val="187481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D1F060-3120-7C10-868E-C05B65C35329}"/>
              </a:ext>
            </a:extLst>
          </p:cNvPr>
          <p:cNvSpPr txBox="1"/>
          <p:nvPr/>
        </p:nvSpPr>
        <p:spPr>
          <a:xfrm>
            <a:off x="824280" y="2809487"/>
            <a:ext cx="3033485" cy="2123658"/>
          </a:xfrm>
          <a:prstGeom prst="rect">
            <a:avLst/>
          </a:prstGeom>
          <a:noFill/>
        </p:spPr>
        <p:txBody>
          <a:bodyPr wrap="square" rtlCol="0" anchor="ctr">
            <a:spAutoFit/>
          </a:bodyPr>
          <a:lstStyle/>
          <a:p>
            <a:pPr algn="ctr"/>
            <a:r>
              <a:rPr lang="en-US" altLang="ko-KR" sz="4400" dirty="0">
                <a:solidFill>
                  <a:schemeClr val="accent1">
                    <a:lumMod val="75000"/>
                  </a:schemeClr>
                </a:solidFill>
                <a:cs typeface="Arial" pitchFamily="34" charset="0"/>
              </a:rPr>
              <a:t>This Term’s Curriculum</a:t>
            </a:r>
          </a:p>
          <a:p>
            <a:pPr algn="ctr"/>
            <a:endParaRPr lang="ko-KR" altLang="en-US" sz="4400" dirty="0">
              <a:solidFill>
                <a:schemeClr val="accent1">
                  <a:lumMod val="75000"/>
                </a:schemeClr>
              </a:solidFill>
              <a:cs typeface="Arial" pitchFamily="34" charset="0"/>
            </a:endParaRPr>
          </a:p>
        </p:txBody>
      </p:sp>
      <p:sp>
        <p:nvSpPr>
          <p:cNvPr id="14" name="Rectangle 13">
            <a:extLst>
              <a:ext uri="{FF2B5EF4-FFF2-40B4-BE49-F238E27FC236}">
                <a16:creationId xmlns:a16="http://schemas.microsoft.com/office/drawing/2014/main" id="{2389F591-535E-43B4-6585-EF868ECF65BC}"/>
              </a:ext>
            </a:extLst>
          </p:cNvPr>
          <p:cNvSpPr/>
          <p:nvPr/>
        </p:nvSpPr>
        <p:spPr>
          <a:xfrm>
            <a:off x="7560862" y="4677076"/>
            <a:ext cx="1508424" cy="369332"/>
          </a:xfrm>
          <a:prstGeom prst="rect">
            <a:avLst/>
          </a:prstGeom>
        </p:spPr>
        <p:txBody>
          <a:bodyPr wrap="square">
            <a:spAutoFit/>
          </a:bodyPr>
          <a:lstStyle/>
          <a:p>
            <a:pPr algn="ctr"/>
            <a:r>
              <a:rPr lang="en-US" altLang="ko-KR" b="1" dirty="0">
                <a:solidFill>
                  <a:schemeClr val="bg1"/>
                </a:solidFill>
              </a:rPr>
              <a:t>Add to Text</a:t>
            </a:r>
            <a:endParaRPr lang="ko-KR" altLang="en-US" b="1" dirty="0">
              <a:solidFill>
                <a:schemeClr val="bg1"/>
              </a:solidFill>
            </a:endParaRPr>
          </a:p>
        </p:txBody>
      </p:sp>
      <p:grpSp>
        <p:nvGrpSpPr>
          <p:cNvPr id="23" name="Group 22">
            <a:extLst>
              <a:ext uri="{FF2B5EF4-FFF2-40B4-BE49-F238E27FC236}">
                <a16:creationId xmlns:a16="http://schemas.microsoft.com/office/drawing/2014/main" id="{D1E3F62F-0CF2-3240-35E5-8C7CFB4921AB}"/>
              </a:ext>
            </a:extLst>
          </p:cNvPr>
          <p:cNvGrpSpPr/>
          <p:nvPr/>
        </p:nvGrpSpPr>
        <p:grpSpPr>
          <a:xfrm>
            <a:off x="5281589" y="131250"/>
            <a:ext cx="3033485" cy="2828077"/>
            <a:chOff x="5634128" y="292494"/>
            <a:chExt cx="3166631" cy="3190302"/>
          </a:xfrm>
        </p:grpSpPr>
        <p:sp>
          <p:nvSpPr>
            <p:cNvPr id="4" name="Rectangle: Diagonal Corners Rounded 3">
              <a:extLst>
                <a:ext uri="{FF2B5EF4-FFF2-40B4-BE49-F238E27FC236}">
                  <a16:creationId xmlns:a16="http://schemas.microsoft.com/office/drawing/2014/main" id="{8C5F1743-8879-90DA-7F45-1F208C4707D4}"/>
                </a:ext>
              </a:extLst>
            </p:cNvPr>
            <p:cNvSpPr/>
            <p:nvPr/>
          </p:nvSpPr>
          <p:spPr>
            <a:xfrm rot="16200000" flipV="1">
              <a:off x="7216583" y="292494"/>
              <a:ext cx="1584176" cy="1584176"/>
            </a:xfrm>
            <a:prstGeom prst="round2DiagRect">
              <a:avLst>
                <a:gd name="adj1" fmla="val 39387"/>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5" name="Rectangle: Diagonal Corners Rounded 4">
              <a:extLst>
                <a:ext uri="{FF2B5EF4-FFF2-40B4-BE49-F238E27FC236}">
                  <a16:creationId xmlns:a16="http://schemas.microsoft.com/office/drawing/2014/main" id="{F46F860E-9193-CAE6-E664-48F793F9882C}"/>
                </a:ext>
              </a:extLst>
            </p:cNvPr>
            <p:cNvSpPr/>
            <p:nvPr/>
          </p:nvSpPr>
          <p:spPr>
            <a:xfrm rot="5400000">
              <a:off x="5635849" y="314444"/>
              <a:ext cx="1584176" cy="1584176"/>
            </a:xfrm>
            <a:prstGeom prst="round2DiagRect">
              <a:avLst>
                <a:gd name="adj1" fmla="val 35703"/>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7" name="Rectangle: Diagonal Corners Rounded 6">
              <a:extLst>
                <a:ext uri="{FF2B5EF4-FFF2-40B4-BE49-F238E27FC236}">
                  <a16:creationId xmlns:a16="http://schemas.microsoft.com/office/drawing/2014/main" id="{BE879AF4-BCCE-4F13-CEE7-A411860AB707}"/>
                </a:ext>
              </a:extLst>
            </p:cNvPr>
            <p:cNvSpPr/>
            <p:nvPr/>
          </p:nvSpPr>
          <p:spPr>
            <a:xfrm>
              <a:off x="5634128" y="1898620"/>
              <a:ext cx="1584176" cy="1584176"/>
            </a:xfrm>
            <a:prstGeom prst="round2DiagRect">
              <a:avLst>
                <a:gd name="adj1" fmla="val 38773"/>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8" name="Rectangle: Diagonal Corners Rounded 7">
              <a:extLst>
                <a:ext uri="{FF2B5EF4-FFF2-40B4-BE49-F238E27FC236}">
                  <a16:creationId xmlns:a16="http://schemas.microsoft.com/office/drawing/2014/main" id="{FD9614C5-BD1E-09B0-4685-9E0CFC65E31A}"/>
                </a:ext>
              </a:extLst>
            </p:cNvPr>
            <p:cNvSpPr/>
            <p:nvPr/>
          </p:nvSpPr>
          <p:spPr>
            <a:xfrm flipV="1">
              <a:off x="7214862" y="1878055"/>
              <a:ext cx="1584176" cy="1584176"/>
            </a:xfrm>
            <a:prstGeom prst="round2DiagRect">
              <a:avLst>
                <a:gd name="adj1" fmla="val 40001"/>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5" name="Rectangle 14">
              <a:extLst>
                <a:ext uri="{FF2B5EF4-FFF2-40B4-BE49-F238E27FC236}">
                  <a16:creationId xmlns:a16="http://schemas.microsoft.com/office/drawing/2014/main" id="{48BE31BE-D589-9997-9408-1EE2F5AF2339}"/>
                </a:ext>
              </a:extLst>
            </p:cNvPr>
            <p:cNvSpPr/>
            <p:nvPr/>
          </p:nvSpPr>
          <p:spPr>
            <a:xfrm>
              <a:off x="7266826" y="899916"/>
              <a:ext cx="1508424" cy="369332"/>
            </a:xfrm>
            <a:prstGeom prst="rect">
              <a:avLst/>
            </a:prstGeom>
          </p:spPr>
          <p:txBody>
            <a:bodyPr wrap="square">
              <a:spAutoFit/>
            </a:bodyPr>
            <a:lstStyle/>
            <a:p>
              <a:pPr algn="ctr"/>
              <a:r>
                <a:rPr lang="en-US" altLang="ko-KR" b="1" dirty="0">
                  <a:solidFill>
                    <a:schemeClr val="bg1"/>
                  </a:solidFill>
                </a:rPr>
                <a:t>Place value</a:t>
              </a:r>
              <a:endParaRPr lang="ko-KR" altLang="en-US" b="1" dirty="0">
                <a:solidFill>
                  <a:schemeClr val="bg1"/>
                </a:solidFill>
              </a:endParaRPr>
            </a:p>
          </p:txBody>
        </p:sp>
        <p:sp>
          <p:nvSpPr>
            <p:cNvPr id="16" name="Rectangle 15">
              <a:extLst>
                <a:ext uri="{FF2B5EF4-FFF2-40B4-BE49-F238E27FC236}">
                  <a16:creationId xmlns:a16="http://schemas.microsoft.com/office/drawing/2014/main" id="{4C18ADEB-66FF-664A-1DAA-6C187C84BAA4}"/>
                </a:ext>
              </a:extLst>
            </p:cNvPr>
            <p:cNvSpPr/>
            <p:nvPr/>
          </p:nvSpPr>
          <p:spPr>
            <a:xfrm>
              <a:off x="5672004" y="762158"/>
              <a:ext cx="1508424" cy="1041592"/>
            </a:xfrm>
            <a:prstGeom prst="rect">
              <a:avLst/>
            </a:prstGeom>
          </p:spPr>
          <p:txBody>
            <a:bodyPr wrap="square">
              <a:spAutoFit/>
            </a:bodyPr>
            <a:lstStyle/>
            <a:p>
              <a:pPr algn="ctr"/>
              <a:r>
                <a:rPr lang="en-US" altLang="ko-KR" b="1" dirty="0">
                  <a:solidFill>
                    <a:schemeClr val="bg1"/>
                  </a:solidFill>
                </a:rPr>
                <a:t>Addition and subtraction</a:t>
              </a:r>
              <a:endParaRPr lang="ko-KR" altLang="en-US" b="1" dirty="0">
                <a:solidFill>
                  <a:schemeClr val="bg1"/>
                </a:solidFill>
              </a:endParaRPr>
            </a:p>
          </p:txBody>
        </p:sp>
        <p:sp>
          <p:nvSpPr>
            <p:cNvPr id="18" name="Rectangle 17">
              <a:extLst>
                <a:ext uri="{FF2B5EF4-FFF2-40B4-BE49-F238E27FC236}">
                  <a16:creationId xmlns:a16="http://schemas.microsoft.com/office/drawing/2014/main" id="{266F7B5E-8B4F-166B-F3AF-DA831062ECA3}"/>
                </a:ext>
              </a:extLst>
            </p:cNvPr>
            <p:cNvSpPr/>
            <p:nvPr/>
          </p:nvSpPr>
          <p:spPr>
            <a:xfrm>
              <a:off x="5672004" y="2453093"/>
              <a:ext cx="1508424" cy="369332"/>
            </a:xfrm>
            <a:prstGeom prst="rect">
              <a:avLst/>
            </a:prstGeom>
          </p:spPr>
          <p:txBody>
            <a:bodyPr wrap="square">
              <a:spAutoFit/>
            </a:bodyPr>
            <a:lstStyle/>
            <a:p>
              <a:pPr algn="ctr"/>
              <a:r>
                <a:rPr lang="en-US" altLang="ko-KR" b="1" dirty="0">
                  <a:solidFill>
                    <a:schemeClr val="bg1"/>
                  </a:solidFill>
                </a:rPr>
                <a:t>Fractions</a:t>
              </a:r>
              <a:endParaRPr lang="ko-KR" altLang="en-US" b="1" dirty="0">
                <a:solidFill>
                  <a:schemeClr val="bg1"/>
                </a:solidFill>
              </a:endParaRPr>
            </a:p>
          </p:txBody>
        </p:sp>
        <p:sp>
          <p:nvSpPr>
            <p:cNvPr id="19" name="Rectangle 18">
              <a:extLst>
                <a:ext uri="{FF2B5EF4-FFF2-40B4-BE49-F238E27FC236}">
                  <a16:creationId xmlns:a16="http://schemas.microsoft.com/office/drawing/2014/main" id="{68EC9E19-F266-BF77-8B51-3D5530DF85B4}"/>
                </a:ext>
              </a:extLst>
            </p:cNvPr>
            <p:cNvSpPr/>
            <p:nvPr/>
          </p:nvSpPr>
          <p:spPr>
            <a:xfrm>
              <a:off x="7254618" y="2485478"/>
              <a:ext cx="1508424" cy="590235"/>
            </a:xfrm>
            <a:prstGeom prst="rect">
              <a:avLst/>
            </a:prstGeom>
          </p:spPr>
          <p:txBody>
            <a:bodyPr wrap="square">
              <a:spAutoFit/>
            </a:bodyPr>
            <a:lstStyle/>
            <a:p>
              <a:pPr algn="ctr"/>
              <a:r>
                <a:rPr lang="en-US" altLang="ko-KR" sz="1400" b="1" dirty="0">
                  <a:solidFill>
                    <a:schemeClr val="bg1"/>
                  </a:solidFill>
                </a:rPr>
                <a:t>Multiplication and division</a:t>
              </a:r>
              <a:endParaRPr lang="ko-KR" altLang="en-US" sz="1400" b="1" dirty="0">
                <a:solidFill>
                  <a:schemeClr val="bg1"/>
                </a:solidFill>
              </a:endParaRPr>
            </a:p>
          </p:txBody>
        </p:sp>
        <p:sp>
          <p:nvSpPr>
            <p:cNvPr id="22" name="Rectangle 21">
              <a:extLst>
                <a:ext uri="{FF2B5EF4-FFF2-40B4-BE49-F238E27FC236}">
                  <a16:creationId xmlns:a16="http://schemas.microsoft.com/office/drawing/2014/main" id="{76640F1F-4D31-3613-99D4-738EBF109F51}"/>
                </a:ext>
              </a:extLst>
            </p:cNvPr>
            <p:cNvSpPr/>
            <p:nvPr/>
          </p:nvSpPr>
          <p:spPr>
            <a:xfrm>
              <a:off x="6489214" y="1594593"/>
              <a:ext cx="1508424" cy="523220"/>
            </a:xfrm>
            <a:prstGeom prst="rect">
              <a:avLst/>
            </a:prstGeom>
          </p:spPr>
          <p:txBody>
            <a:bodyPr wrap="square">
              <a:spAutoFit/>
            </a:bodyPr>
            <a:lstStyle/>
            <a:p>
              <a:pPr algn="ctr"/>
              <a:r>
                <a:rPr lang="en-US" altLang="ko-KR" sz="2800" b="1" dirty="0" err="1">
                  <a:solidFill>
                    <a:schemeClr val="bg1"/>
                  </a:solidFill>
                </a:rPr>
                <a:t>Maths</a:t>
              </a:r>
              <a:endParaRPr lang="ko-KR" altLang="en-US" sz="2800" b="1" dirty="0">
                <a:solidFill>
                  <a:schemeClr val="bg1"/>
                </a:solidFill>
              </a:endParaRPr>
            </a:p>
          </p:txBody>
        </p:sp>
      </p:grpSp>
      <p:grpSp>
        <p:nvGrpSpPr>
          <p:cNvPr id="24" name="Group 23">
            <a:extLst>
              <a:ext uri="{FF2B5EF4-FFF2-40B4-BE49-F238E27FC236}">
                <a16:creationId xmlns:a16="http://schemas.microsoft.com/office/drawing/2014/main" id="{A40ECE1D-9648-2F97-6EA7-391CD63F6AA9}"/>
              </a:ext>
            </a:extLst>
          </p:cNvPr>
          <p:cNvGrpSpPr/>
          <p:nvPr/>
        </p:nvGrpSpPr>
        <p:grpSpPr>
          <a:xfrm>
            <a:off x="9069286" y="3898673"/>
            <a:ext cx="3033485" cy="2828077"/>
            <a:chOff x="5634128" y="292494"/>
            <a:chExt cx="3166631" cy="3190302"/>
          </a:xfrm>
        </p:grpSpPr>
        <p:sp>
          <p:nvSpPr>
            <p:cNvPr id="25" name="Rectangle: Diagonal Corners Rounded 24">
              <a:extLst>
                <a:ext uri="{FF2B5EF4-FFF2-40B4-BE49-F238E27FC236}">
                  <a16:creationId xmlns:a16="http://schemas.microsoft.com/office/drawing/2014/main" id="{3F1FBE7C-3CDF-3B71-32E8-527472A90D54}"/>
                </a:ext>
              </a:extLst>
            </p:cNvPr>
            <p:cNvSpPr/>
            <p:nvPr/>
          </p:nvSpPr>
          <p:spPr>
            <a:xfrm rot="16200000" flipV="1">
              <a:off x="7216583" y="292494"/>
              <a:ext cx="1584176" cy="1584176"/>
            </a:xfrm>
            <a:prstGeom prst="round2DiagRect">
              <a:avLst>
                <a:gd name="adj1" fmla="val 39387"/>
                <a:gd name="adj2" fmla="val 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26" name="Rectangle: Diagonal Corners Rounded 25">
              <a:extLst>
                <a:ext uri="{FF2B5EF4-FFF2-40B4-BE49-F238E27FC236}">
                  <a16:creationId xmlns:a16="http://schemas.microsoft.com/office/drawing/2014/main" id="{0267D70D-CE6C-BE65-4B81-22CA7F4BEE48}"/>
                </a:ext>
              </a:extLst>
            </p:cNvPr>
            <p:cNvSpPr/>
            <p:nvPr/>
          </p:nvSpPr>
          <p:spPr>
            <a:xfrm rot="5400000">
              <a:off x="5635849" y="314444"/>
              <a:ext cx="1584176" cy="1584176"/>
            </a:xfrm>
            <a:prstGeom prst="round2DiagRect">
              <a:avLst>
                <a:gd name="adj1" fmla="val 35703"/>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7" name="Rectangle: Diagonal Corners Rounded 26">
              <a:extLst>
                <a:ext uri="{FF2B5EF4-FFF2-40B4-BE49-F238E27FC236}">
                  <a16:creationId xmlns:a16="http://schemas.microsoft.com/office/drawing/2014/main" id="{8798D6AD-5028-142C-A087-ADEFE74982DD}"/>
                </a:ext>
              </a:extLst>
            </p:cNvPr>
            <p:cNvSpPr/>
            <p:nvPr/>
          </p:nvSpPr>
          <p:spPr>
            <a:xfrm>
              <a:off x="5634128" y="1898620"/>
              <a:ext cx="1584176" cy="1584176"/>
            </a:xfrm>
            <a:prstGeom prst="round2DiagRect">
              <a:avLst>
                <a:gd name="adj1" fmla="val 38773"/>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8" name="Rectangle: Diagonal Corners Rounded 27">
              <a:extLst>
                <a:ext uri="{FF2B5EF4-FFF2-40B4-BE49-F238E27FC236}">
                  <a16:creationId xmlns:a16="http://schemas.microsoft.com/office/drawing/2014/main" id="{0400D6D3-0676-DA77-3AE8-45347B5CE218}"/>
                </a:ext>
              </a:extLst>
            </p:cNvPr>
            <p:cNvSpPr/>
            <p:nvPr/>
          </p:nvSpPr>
          <p:spPr>
            <a:xfrm flipV="1">
              <a:off x="7214862" y="1878055"/>
              <a:ext cx="1584176" cy="1584176"/>
            </a:xfrm>
            <a:prstGeom prst="round2DiagRect">
              <a:avLst>
                <a:gd name="adj1" fmla="val 40001"/>
                <a:gd name="adj2" fmla="val 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9" name="Rectangle 28">
              <a:extLst>
                <a:ext uri="{FF2B5EF4-FFF2-40B4-BE49-F238E27FC236}">
                  <a16:creationId xmlns:a16="http://schemas.microsoft.com/office/drawing/2014/main" id="{5DCB33B3-FCD8-72E2-9672-6C6AD8A218C3}"/>
                </a:ext>
              </a:extLst>
            </p:cNvPr>
            <p:cNvSpPr/>
            <p:nvPr/>
          </p:nvSpPr>
          <p:spPr>
            <a:xfrm>
              <a:off x="7254618" y="781610"/>
              <a:ext cx="1508424" cy="729114"/>
            </a:xfrm>
            <a:prstGeom prst="rect">
              <a:avLst/>
            </a:prstGeom>
          </p:spPr>
          <p:txBody>
            <a:bodyPr wrap="square">
              <a:spAutoFit/>
            </a:bodyPr>
            <a:lstStyle/>
            <a:p>
              <a:pPr algn="ctr"/>
              <a:r>
                <a:rPr lang="en-US" altLang="ko-KR" b="1" dirty="0">
                  <a:solidFill>
                    <a:schemeClr val="bg1"/>
                  </a:solidFill>
                </a:rPr>
                <a:t>Getting to know you </a:t>
              </a:r>
              <a:endParaRPr lang="ko-KR" altLang="en-US" b="1" dirty="0">
                <a:solidFill>
                  <a:schemeClr val="bg1"/>
                </a:solidFill>
              </a:endParaRPr>
            </a:p>
          </p:txBody>
        </p:sp>
        <p:sp>
          <p:nvSpPr>
            <p:cNvPr id="30" name="Rectangle 29">
              <a:extLst>
                <a:ext uri="{FF2B5EF4-FFF2-40B4-BE49-F238E27FC236}">
                  <a16:creationId xmlns:a16="http://schemas.microsoft.com/office/drawing/2014/main" id="{9D451A74-8B50-61A0-41F8-C6067AAB24DD}"/>
                </a:ext>
              </a:extLst>
            </p:cNvPr>
            <p:cNvSpPr/>
            <p:nvPr/>
          </p:nvSpPr>
          <p:spPr>
            <a:xfrm>
              <a:off x="5672004" y="762158"/>
              <a:ext cx="1508424" cy="416637"/>
            </a:xfrm>
            <a:prstGeom prst="rect">
              <a:avLst/>
            </a:prstGeom>
          </p:spPr>
          <p:txBody>
            <a:bodyPr wrap="square">
              <a:spAutoFit/>
            </a:bodyPr>
            <a:lstStyle/>
            <a:p>
              <a:pPr algn="ctr"/>
              <a:r>
                <a:rPr lang="en-US" altLang="ko-KR" b="1" dirty="0">
                  <a:solidFill>
                    <a:schemeClr val="bg1"/>
                  </a:solidFill>
                </a:rPr>
                <a:t>Forces</a:t>
              </a:r>
              <a:endParaRPr lang="ko-KR" altLang="en-US" b="1" dirty="0">
                <a:solidFill>
                  <a:schemeClr val="bg1"/>
                </a:solidFill>
              </a:endParaRPr>
            </a:p>
          </p:txBody>
        </p:sp>
        <p:sp>
          <p:nvSpPr>
            <p:cNvPr id="31" name="Rectangle 30">
              <a:extLst>
                <a:ext uri="{FF2B5EF4-FFF2-40B4-BE49-F238E27FC236}">
                  <a16:creationId xmlns:a16="http://schemas.microsoft.com/office/drawing/2014/main" id="{22F6F17D-8F3D-1AD9-B62E-65AE76C7DAE7}"/>
                </a:ext>
              </a:extLst>
            </p:cNvPr>
            <p:cNvSpPr/>
            <p:nvPr/>
          </p:nvSpPr>
          <p:spPr>
            <a:xfrm>
              <a:off x="5672004" y="2453093"/>
              <a:ext cx="1508424" cy="416637"/>
            </a:xfrm>
            <a:prstGeom prst="rect">
              <a:avLst/>
            </a:prstGeom>
          </p:spPr>
          <p:txBody>
            <a:bodyPr wrap="square">
              <a:spAutoFit/>
            </a:bodyPr>
            <a:lstStyle/>
            <a:p>
              <a:pPr algn="ctr"/>
              <a:r>
                <a:rPr lang="en-US" altLang="ko-KR" b="1" dirty="0">
                  <a:solidFill>
                    <a:schemeClr val="bg1"/>
                  </a:solidFill>
                </a:rPr>
                <a:t>Christianity </a:t>
              </a:r>
              <a:endParaRPr lang="ko-KR" altLang="en-US" b="1" dirty="0">
                <a:solidFill>
                  <a:schemeClr val="bg1"/>
                </a:solidFill>
              </a:endParaRPr>
            </a:p>
          </p:txBody>
        </p:sp>
        <p:sp>
          <p:nvSpPr>
            <p:cNvPr id="32" name="Rectangle 31">
              <a:extLst>
                <a:ext uri="{FF2B5EF4-FFF2-40B4-BE49-F238E27FC236}">
                  <a16:creationId xmlns:a16="http://schemas.microsoft.com/office/drawing/2014/main" id="{4D482218-6C0F-93EF-3BE7-3401A60316AF}"/>
                </a:ext>
              </a:extLst>
            </p:cNvPr>
            <p:cNvSpPr/>
            <p:nvPr/>
          </p:nvSpPr>
          <p:spPr>
            <a:xfrm>
              <a:off x="7290615" y="2452077"/>
              <a:ext cx="1508424" cy="937433"/>
            </a:xfrm>
            <a:prstGeom prst="rect">
              <a:avLst/>
            </a:prstGeom>
          </p:spPr>
          <p:txBody>
            <a:bodyPr wrap="square">
              <a:spAutoFit/>
            </a:bodyPr>
            <a:lstStyle/>
            <a:p>
              <a:pPr algn="ctr"/>
              <a:r>
                <a:rPr lang="en-US" altLang="ko-KR" sz="1600" b="1" dirty="0">
                  <a:solidFill>
                    <a:schemeClr val="bg1"/>
                  </a:solidFill>
                </a:rPr>
                <a:t>Anglo Saxons and </a:t>
              </a:r>
              <a:r>
                <a:rPr lang="en-US" altLang="ko-KR" sz="1600" b="1" dirty="0" err="1">
                  <a:solidFill>
                    <a:schemeClr val="bg1"/>
                  </a:solidFill>
                </a:rPr>
                <a:t>vikings</a:t>
              </a:r>
              <a:endParaRPr lang="ko-KR" altLang="en-US" sz="1600" b="1" dirty="0">
                <a:solidFill>
                  <a:schemeClr val="bg1"/>
                </a:solidFill>
              </a:endParaRPr>
            </a:p>
          </p:txBody>
        </p:sp>
        <p:sp>
          <p:nvSpPr>
            <p:cNvPr id="33" name="Rectangle 32">
              <a:extLst>
                <a:ext uri="{FF2B5EF4-FFF2-40B4-BE49-F238E27FC236}">
                  <a16:creationId xmlns:a16="http://schemas.microsoft.com/office/drawing/2014/main" id="{D1F70385-8EFC-7A28-5F8F-7D4465DE4536}"/>
                </a:ext>
              </a:extLst>
            </p:cNvPr>
            <p:cNvSpPr/>
            <p:nvPr/>
          </p:nvSpPr>
          <p:spPr>
            <a:xfrm>
              <a:off x="5934001" y="1511673"/>
              <a:ext cx="2603043" cy="937433"/>
            </a:xfrm>
            <a:prstGeom prst="rect">
              <a:avLst/>
            </a:prstGeom>
          </p:spPr>
          <p:txBody>
            <a:bodyPr wrap="square">
              <a:spAutoFit/>
            </a:bodyPr>
            <a:lstStyle/>
            <a:p>
              <a:pPr algn="ctr"/>
              <a:r>
                <a:rPr lang="en-US" altLang="ko-KR" sz="2400" b="1" dirty="0">
                  <a:solidFill>
                    <a:schemeClr val="bg1"/>
                  </a:solidFill>
                </a:rPr>
                <a:t>Understanding our world</a:t>
              </a:r>
              <a:endParaRPr lang="ko-KR" altLang="en-US" sz="2400" b="1" dirty="0">
                <a:solidFill>
                  <a:schemeClr val="bg1"/>
                </a:solidFill>
              </a:endParaRPr>
            </a:p>
          </p:txBody>
        </p:sp>
      </p:grpSp>
      <p:grpSp>
        <p:nvGrpSpPr>
          <p:cNvPr id="34" name="Group 33">
            <a:extLst>
              <a:ext uri="{FF2B5EF4-FFF2-40B4-BE49-F238E27FC236}">
                <a16:creationId xmlns:a16="http://schemas.microsoft.com/office/drawing/2014/main" id="{024E7F3F-F1F8-66BE-873F-041BFB17C0C1}"/>
              </a:ext>
            </a:extLst>
          </p:cNvPr>
          <p:cNvGrpSpPr/>
          <p:nvPr/>
        </p:nvGrpSpPr>
        <p:grpSpPr>
          <a:xfrm>
            <a:off x="5535644" y="3879216"/>
            <a:ext cx="3033485" cy="2828077"/>
            <a:chOff x="5634128" y="292494"/>
            <a:chExt cx="3166631" cy="3190302"/>
          </a:xfrm>
        </p:grpSpPr>
        <p:sp>
          <p:nvSpPr>
            <p:cNvPr id="35" name="Rectangle: Diagonal Corners Rounded 34">
              <a:extLst>
                <a:ext uri="{FF2B5EF4-FFF2-40B4-BE49-F238E27FC236}">
                  <a16:creationId xmlns:a16="http://schemas.microsoft.com/office/drawing/2014/main" id="{9F0A8986-C575-53B5-3FC4-D843FC7055CE}"/>
                </a:ext>
              </a:extLst>
            </p:cNvPr>
            <p:cNvSpPr/>
            <p:nvPr/>
          </p:nvSpPr>
          <p:spPr>
            <a:xfrm rot="16200000" flipV="1">
              <a:off x="7216583" y="292494"/>
              <a:ext cx="1584176" cy="1584176"/>
            </a:xfrm>
            <a:prstGeom prst="round2DiagRect">
              <a:avLst>
                <a:gd name="adj1" fmla="val 39387"/>
                <a:gd name="adj2" fmla="val 0"/>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6" name="Rectangle: Diagonal Corners Rounded 35">
              <a:extLst>
                <a:ext uri="{FF2B5EF4-FFF2-40B4-BE49-F238E27FC236}">
                  <a16:creationId xmlns:a16="http://schemas.microsoft.com/office/drawing/2014/main" id="{473FC52A-373A-C9E4-FDD6-E63AC8FA7969}"/>
                </a:ext>
              </a:extLst>
            </p:cNvPr>
            <p:cNvSpPr/>
            <p:nvPr/>
          </p:nvSpPr>
          <p:spPr>
            <a:xfrm rot="5400000">
              <a:off x="5635849" y="314444"/>
              <a:ext cx="1584176" cy="1584176"/>
            </a:xfrm>
            <a:prstGeom prst="round2DiagRect">
              <a:avLst>
                <a:gd name="adj1" fmla="val 35703"/>
                <a:gd name="adj2" fmla="val 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7" name="Rectangle: Diagonal Corners Rounded 36">
              <a:extLst>
                <a:ext uri="{FF2B5EF4-FFF2-40B4-BE49-F238E27FC236}">
                  <a16:creationId xmlns:a16="http://schemas.microsoft.com/office/drawing/2014/main" id="{5194BD89-5C20-D39F-8E94-1662F3ACB62A}"/>
                </a:ext>
              </a:extLst>
            </p:cNvPr>
            <p:cNvSpPr/>
            <p:nvPr/>
          </p:nvSpPr>
          <p:spPr>
            <a:xfrm>
              <a:off x="5634128" y="1898620"/>
              <a:ext cx="1584176" cy="1584176"/>
            </a:xfrm>
            <a:prstGeom prst="round2DiagRect">
              <a:avLst>
                <a:gd name="adj1" fmla="val 38773"/>
                <a:gd name="adj2" fmla="val 0"/>
              </a:avLst>
            </a:prstGeom>
            <a:solidFill>
              <a:srgbClr val="8AE2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8" name="Rectangle: Diagonal Corners Rounded 37">
              <a:extLst>
                <a:ext uri="{FF2B5EF4-FFF2-40B4-BE49-F238E27FC236}">
                  <a16:creationId xmlns:a16="http://schemas.microsoft.com/office/drawing/2014/main" id="{25BC4F7F-FCB1-46BA-4F2B-C9A0F4C2D4AB}"/>
                </a:ext>
              </a:extLst>
            </p:cNvPr>
            <p:cNvSpPr/>
            <p:nvPr/>
          </p:nvSpPr>
          <p:spPr>
            <a:xfrm flipV="1">
              <a:off x="7214862" y="1878055"/>
              <a:ext cx="1584176" cy="1584176"/>
            </a:xfrm>
            <a:prstGeom prst="round2DiagRect">
              <a:avLst>
                <a:gd name="adj1" fmla="val 40001"/>
                <a:gd name="adj2" fmla="val 0"/>
              </a:avLst>
            </a:prstGeom>
            <a:solidFill>
              <a:srgbClr val="8A8A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39" name="Rectangle 38">
              <a:extLst>
                <a:ext uri="{FF2B5EF4-FFF2-40B4-BE49-F238E27FC236}">
                  <a16:creationId xmlns:a16="http://schemas.microsoft.com/office/drawing/2014/main" id="{1CF166D2-C43C-3D46-16B1-4FA6F8959EA5}"/>
                </a:ext>
              </a:extLst>
            </p:cNvPr>
            <p:cNvSpPr/>
            <p:nvPr/>
          </p:nvSpPr>
          <p:spPr>
            <a:xfrm>
              <a:off x="7254460" y="744813"/>
              <a:ext cx="1508424" cy="416637"/>
            </a:xfrm>
            <a:prstGeom prst="rect">
              <a:avLst/>
            </a:prstGeom>
          </p:spPr>
          <p:txBody>
            <a:bodyPr wrap="square">
              <a:spAutoFit/>
            </a:bodyPr>
            <a:lstStyle/>
            <a:p>
              <a:pPr algn="ctr"/>
              <a:r>
                <a:rPr lang="en-US" altLang="ko-KR" b="1" dirty="0">
                  <a:solidFill>
                    <a:schemeClr val="bg1"/>
                  </a:solidFill>
                </a:rPr>
                <a:t>Catapults</a:t>
              </a:r>
              <a:endParaRPr lang="ko-KR" altLang="en-US" b="1" dirty="0">
                <a:solidFill>
                  <a:schemeClr val="bg1"/>
                </a:solidFill>
              </a:endParaRPr>
            </a:p>
          </p:txBody>
        </p:sp>
        <p:sp>
          <p:nvSpPr>
            <p:cNvPr id="40" name="Rectangle 39">
              <a:extLst>
                <a:ext uri="{FF2B5EF4-FFF2-40B4-BE49-F238E27FC236}">
                  <a16:creationId xmlns:a16="http://schemas.microsoft.com/office/drawing/2014/main" id="{54AD62DF-A5D8-E495-B9F5-46EDB19F3728}"/>
                </a:ext>
              </a:extLst>
            </p:cNvPr>
            <p:cNvSpPr/>
            <p:nvPr/>
          </p:nvSpPr>
          <p:spPr>
            <a:xfrm>
              <a:off x="5672004" y="876263"/>
              <a:ext cx="1508424" cy="416637"/>
            </a:xfrm>
            <a:prstGeom prst="rect">
              <a:avLst/>
            </a:prstGeom>
          </p:spPr>
          <p:txBody>
            <a:bodyPr wrap="square">
              <a:spAutoFit/>
            </a:bodyPr>
            <a:lstStyle/>
            <a:p>
              <a:pPr algn="ctr"/>
              <a:r>
                <a:rPr lang="en-US" altLang="ko-KR" b="1" dirty="0">
                  <a:solidFill>
                    <a:schemeClr val="bg1"/>
                  </a:solidFill>
                </a:rPr>
                <a:t>Dragon art </a:t>
              </a:r>
              <a:endParaRPr lang="ko-KR" altLang="en-US" b="1" dirty="0">
                <a:solidFill>
                  <a:schemeClr val="bg1"/>
                </a:solidFill>
              </a:endParaRPr>
            </a:p>
          </p:txBody>
        </p:sp>
        <p:sp>
          <p:nvSpPr>
            <p:cNvPr id="41" name="Rectangle 40">
              <a:extLst>
                <a:ext uri="{FF2B5EF4-FFF2-40B4-BE49-F238E27FC236}">
                  <a16:creationId xmlns:a16="http://schemas.microsoft.com/office/drawing/2014/main" id="{D2F7BFD6-D845-1BFB-482E-896BD6A7570A}"/>
                </a:ext>
              </a:extLst>
            </p:cNvPr>
            <p:cNvSpPr/>
            <p:nvPr/>
          </p:nvSpPr>
          <p:spPr>
            <a:xfrm>
              <a:off x="5672004" y="2533151"/>
              <a:ext cx="1508424" cy="729114"/>
            </a:xfrm>
            <a:prstGeom prst="rect">
              <a:avLst/>
            </a:prstGeom>
          </p:spPr>
          <p:txBody>
            <a:bodyPr wrap="square">
              <a:spAutoFit/>
            </a:bodyPr>
            <a:lstStyle/>
            <a:p>
              <a:pPr algn="ctr"/>
              <a:r>
                <a:rPr lang="en-GB" altLang="ko-KR" b="1" dirty="0" err="1">
                  <a:solidFill>
                    <a:schemeClr val="bg1"/>
                  </a:solidFill>
                </a:rPr>
                <a:t>Livin</a:t>
              </a:r>
              <a:r>
                <a:rPr lang="en-GB" altLang="ko-KR" b="1" dirty="0">
                  <a:solidFill>
                    <a:schemeClr val="bg1"/>
                  </a:solidFill>
                </a:rPr>
                <a:t>’ on a prayer</a:t>
              </a:r>
              <a:endParaRPr lang="ko-KR" altLang="en-US" b="1" dirty="0">
                <a:solidFill>
                  <a:schemeClr val="bg1"/>
                </a:solidFill>
              </a:endParaRPr>
            </a:p>
          </p:txBody>
        </p:sp>
        <p:sp>
          <p:nvSpPr>
            <p:cNvPr id="42" name="Rectangle 41">
              <a:extLst>
                <a:ext uri="{FF2B5EF4-FFF2-40B4-BE49-F238E27FC236}">
                  <a16:creationId xmlns:a16="http://schemas.microsoft.com/office/drawing/2014/main" id="{5D907013-885D-DE8B-3129-F8CE3028490C}"/>
                </a:ext>
              </a:extLst>
            </p:cNvPr>
            <p:cNvSpPr/>
            <p:nvPr/>
          </p:nvSpPr>
          <p:spPr>
            <a:xfrm>
              <a:off x="7291476" y="2598093"/>
              <a:ext cx="1508424" cy="416637"/>
            </a:xfrm>
            <a:prstGeom prst="rect">
              <a:avLst/>
            </a:prstGeom>
          </p:spPr>
          <p:txBody>
            <a:bodyPr wrap="square">
              <a:spAutoFit/>
            </a:bodyPr>
            <a:lstStyle/>
            <a:p>
              <a:pPr algn="ctr"/>
              <a:r>
                <a:rPr lang="en-US" altLang="ko-KR" b="1" dirty="0">
                  <a:solidFill>
                    <a:schemeClr val="bg1"/>
                  </a:solidFill>
                </a:rPr>
                <a:t>Coding </a:t>
              </a:r>
              <a:endParaRPr lang="ko-KR" altLang="en-US" b="1" dirty="0">
                <a:solidFill>
                  <a:schemeClr val="bg1"/>
                </a:solidFill>
              </a:endParaRPr>
            </a:p>
          </p:txBody>
        </p:sp>
        <p:sp>
          <p:nvSpPr>
            <p:cNvPr id="43" name="Rectangle 42">
              <a:extLst>
                <a:ext uri="{FF2B5EF4-FFF2-40B4-BE49-F238E27FC236}">
                  <a16:creationId xmlns:a16="http://schemas.microsoft.com/office/drawing/2014/main" id="{A7CC560E-E1DA-937C-9926-603E40FF6BFB}"/>
                </a:ext>
              </a:extLst>
            </p:cNvPr>
            <p:cNvSpPr/>
            <p:nvPr/>
          </p:nvSpPr>
          <p:spPr>
            <a:xfrm>
              <a:off x="5934001" y="1511673"/>
              <a:ext cx="2603043" cy="937433"/>
            </a:xfrm>
            <a:prstGeom prst="rect">
              <a:avLst/>
            </a:prstGeom>
          </p:spPr>
          <p:txBody>
            <a:bodyPr wrap="square">
              <a:spAutoFit/>
            </a:bodyPr>
            <a:lstStyle/>
            <a:p>
              <a:pPr algn="ctr"/>
              <a:r>
                <a:rPr lang="en-US" altLang="ko-KR" sz="2400" b="1" dirty="0">
                  <a:solidFill>
                    <a:schemeClr val="bg1"/>
                  </a:solidFill>
                </a:rPr>
                <a:t>Creating and inventing</a:t>
              </a:r>
              <a:endParaRPr lang="ko-KR" altLang="en-US" sz="2400" b="1" dirty="0">
                <a:solidFill>
                  <a:schemeClr val="bg1"/>
                </a:solidFill>
              </a:endParaRPr>
            </a:p>
          </p:txBody>
        </p:sp>
      </p:grpSp>
      <p:grpSp>
        <p:nvGrpSpPr>
          <p:cNvPr id="3" name="Group 2">
            <a:extLst>
              <a:ext uri="{FF2B5EF4-FFF2-40B4-BE49-F238E27FC236}">
                <a16:creationId xmlns:a16="http://schemas.microsoft.com/office/drawing/2014/main" id="{5F45CC08-D625-51CF-57A2-D43E1625FA1B}"/>
              </a:ext>
            </a:extLst>
          </p:cNvPr>
          <p:cNvGrpSpPr/>
          <p:nvPr/>
        </p:nvGrpSpPr>
        <p:grpSpPr>
          <a:xfrm>
            <a:off x="8788925" y="149480"/>
            <a:ext cx="3061220" cy="2828077"/>
            <a:chOff x="5605176" y="292494"/>
            <a:chExt cx="3195583" cy="3190302"/>
          </a:xfrm>
        </p:grpSpPr>
        <p:sp>
          <p:nvSpPr>
            <p:cNvPr id="6" name="Rectangle: Diagonal Corners Rounded 5">
              <a:extLst>
                <a:ext uri="{FF2B5EF4-FFF2-40B4-BE49-F238E27FC236}">
                  <a16:creationId xmlns:a16="http://schemas.microsoft.com/office/drawing/2014/main" id="{C3A0A23A-5CFA-BDED-9DBB-8605A3539399}"/>
                </a:ext>
              </a:extLst>
            </p:cNvPr>
            <p:cNvSpPr/>
            <p:nvPr/>
          </p:nvSpPr>
          <p:spPr>
            <a:xfrm rot="16200000" flipV="1">
              <a:off x="7216583" y="292494"/>
              <a:ext cx="1584176" cy="1584176"/>
            </a:xfrm>
            <a:prstGeom prst="round2DiagRect">
              <a:avLst>
                <a:gd name="adj1" fmla="val 39387"/>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9" name="Rectangle: Diagonal Corners Rounded 8">
              <a:extLst>
                <a:ext uri="{FF2B5EF4-FFF2-40B4-BE49-F238E27FC236}">
                  <a16:creationId xmlns:a16="http://schemas.microsoft.com/office/drawing/2014/main" id="{8F754375-5520-B5AE-DBDC-D415B42EDA77}"/>
                </a:ext>
              </a:extLst>
            </p:cNvPr>
            <p:cNvSpPr/>
            <p:nvPr/>
          </p:nvSpPr>
          <p:spPr>
            <a:xfrm rot="5400000">
              <a:off x="5605176" y="314445"/>
              <a:ext cx="1584176" cy="1584176"/>
            </a:xfrm>
            <a:prstGeom prst="round2DiagRect">
              <a:avLst>
                <a:gd name="adj1" fmla="val 35703"/>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0" name="Rectangle: Diagonal Corners Rounded 9">
              <a:extLst>
                <a:ext uri="{FF2B5EF4-FFF2-40B4-BE49-F238E27FC236}">
                  <a16:creationId xmlns:a16="http://schemas.microsoft.com/office/drawing/2014/main" id="{049B6BC9-45F2-4BB4-96B4-4E6FCDDFD8C0}"/>
                </a:ext>
              </a:extLst>
            </p:cNvPr>
            <p:cNvSpPr/>
            <p:nvPr/>
          </p:nvSpPr>
          <p:spPr>
            <a:xfrm>
              <a:off x="5634128" y="1898620"/>
              <a:ext cx="1584176" cy="1584176"/>
            </a:xfrm>
            <a:prstGeom prst="round2DiagRect">
              <a:avLst>
                <a:gd name="adj1" fmla="val 38773"/>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1" name="Rectangle: Diagonal Corners Rounded 10">
              <a:extLst>
                <a:ext uri="{FF2B5EF4-FFF2-40B4-BE49-F238E27FC236}">
                  <a16:creationId xmlns:a16="http://schemas.microsoft.com/office/drawing/2014/main" id="{82D4508B-01B4-B093-1424-54DEE0C754C1}"/>
                </a:ext>
              </a:extLst>
            </p:cNvPr>
            <p:cNvSpPr/>
            <p:nvPr/>
          </p:nvSpPr>
          <p:spPr>
            <a:xfrm flipV="1">
              <a:off x="7214862" y="1878055"/>
              <a:ext cx="1584176" cy="1584176"/>
            </a:xfrm>
            <a:prstGeom prst="round2DiagRect">
              <a:avLst>
                <a:gd name="adj1" fmla="val 40001"/>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Rectangle 11">
              <a:extLst>
                <a:ext uri="{FF2B5EF4-FFF2-40B4-BE49-F238E27FC236}">
                  <a16:creationId xmlns:a16="http://schemas.microsoft.com/office/drawing/2014/main" id="{4F6359AD-B261-FD1E-10B1-1B1EAB4230D3}"/>
                </a:ext>
              </a:extLst>
            </p:cNvPr>
            <p:cNvSpPr/>
            <p:nvPr/>
          </p:nvSpPr>
          <p:spPr>
            <a:xfrm>
              <a:off x="7266826" y="899916"/>
              <a:ext cx="1508424" cy="416637"/>
            </a:xfrm>
            <a:prstGeom prst="rect">
              <a:avLst/>
            </a:prstGeom>
          </p:spPr>
          <p:txBody>
            <a:bodyPr wrap="square">
              <a:spAutoFit/>
            </a:bodyPr>
            <a:lstStyle/>
            <a:p>
              <a:pPr algn="ctr"/>
              <a:r>
                <a:rPr lang="en-US" altLang="ko-KR" b="1" dirty="0">
                  <a:solidFill>
                    <a:schemeClr val="bg1"/>
                  </a:solidFill>
                </a:rPr>
                <a:t>Beowulf</a:t>
              </a:r>
              <a:endParaRPr lang="ko-KR" altLang="en-US" b="1" dirty="0">
                <a:solidFill>
                  <a:schemeClr val="bg1"/>
                </a:solidFill>
              </a:endParaRPr>
            </a:p>
          </p:txBody>
        </p:sp>
        <p:sp>
          <p:nvSpPr>
            <p:cNvPr id="13" name="Rectangle 12">
              <a:extLst>
                <a:ext uri="{FF2B5EF4-FFF2-40B4-BE49-F238E27FC236}">
                  <a16:creationId xmlns:a16="http://schemas.microsoft.com/office/drawing/2014/main" id="{946B6BC6-DE80-4CB5-E231-06ABA4721DC6}"/>
                </a:ext>
              </a:extLst>
            </p:cNvPr>
            <p:cNvSpPr/>
            <p:nvPr/>
          </p:nvSpPr>
          <p:spPr>
            <a:xfrm>
              <a:off x="5672004" y="429497"/>
              <a:ext cx="1508424" cy="833273"/>
            </a:xfrm>
            <a:prstGeom prst="rect">
              <a:avLst/>
            </a:prstGeom>
          </p:spPr>
          <p:txBody>
            <a:bodyPr wrap="square">
              <a:spAutoFit/>
            </a:bodyPr>
            <a:lstStyle/>
            <a:p>
              <a:pPr algn="ctr"/>
              <a:r>
                <a:rPr lang="en-US" altLang="ko-KR" sz="1400" b="1" dirty="0">
                  <a:solidFill>
                    <a:schemeClr val="bg1"/>
                  </a:solidFill>
                </a:rPr>
                <a:t>Persuasive writing/myths and </a:t>
              </a:r>
              <a:r>
                <a:rPr lang="en-US" altLang="ko-KR" sz="1400" b="1" dirty="0" err="1">
                  <a:solidFill>
                    <a:schemeClr val="bg1"/>
                  </a:solidFill>
                </a:rPr>
                <a:t>legens</a:t>
              </a:r>
              <a:endParaRPr lang="ko-KR" altLang="en-US" sz="1400" b="1" dirty="0">
                <a:solidFill>
                  <a:schemeClr val="bg1"/>
                </a:solidFill>
              </a:endParaRPr>
            </a:p>
          </p:txBody>
        </p:sp>
        <p:sp>
          <p:nvSpPr>
            <p:cNvPr id="17" name="Rectangle 16">
              <a:extLst>
                <a:ext uri="{FF2B5EF4-FFF2-40B4-BE49-F238E27FC236}">
                  <a16:creationId xmlns:a16="http://schemas.microsoft.com/office/drawing/2014/main" id="{EDF4354B-F1F3-8228-1165-3A1932F5DC01}"/>
                </a:ext>
              </a:extLst>
            </p:cNvPr>
            <p:cNvSpPr/>
            <p:nvPr/>
          </p:nvSpPr>
          <p:spPr>
            <a:xfrm>
              <a:off x="5672004" y="2453093"/>
              <a:ext cx="1508424" cy="729114"/>
            </a:xfrm>
            <a:prstGeom prst="rect">
              <a:avLst/>
            </a:prstGeom>
          </p:spPr>
          <p:txBody>
            <a:bodyPr wrap="square">
              <a:spAutoFit/>
            </a:bodyPr>
            <a:lstStyle/>
            <a:p>
              <a:pPr algn="ctr"/>
              <a:r>
                <a:rPr lang="en-GB" altLang="ko-KR" b="1" dirty="0">
                  <a:solidFill>
                    <a:schemeClr val="bg1"/>
                  </a:solidFill>
                </a:rPr>
                <a:t>Dragon Poetry</a:t>
              </a:r>
              <a:endParaRPr lang="ko-KR" altLang="en-US" b="1" dirty="0">
                <a:solidFill>
                  <a:schemeClr val="bg1"/>
                </a:solidFill>
              </a:endParaRPr>
            </a:p>
          </p:txBody>
        </p:sp>
        <p:sp>
          <p:nvSpPr>
            <p:cNvPr id="20" name="Rectangle 19">
              <a:extLst>
                <a:ext uri="{FF2B5EF4-FFF2-40B4-BE49-F238E27FC236}">
                  <a16:creationId xmlns:a16="http://schemas.microsoft.com/office/drawing/2014/main" id="{D1F377F8-CB86-7438-5F37-80E5DB9E5E68}"/>
                </a:ext>
              </a:extLst>
            </p:cNvPr>
            <p:cNvSpPr/>
            <p:nvPr/>
          </p:nvSpPr>
          <p:spPr>
            <a:xfrm>
              <a:off x="7254618" y="2485478"/>
              <a:ext cx="1508424" cy="590235"/>
            </a:xfrm>
            <a:prstGeom prst="rect">
              <a:avLst/>
            </a:prstGeom>
          </p:spPr>
          <p:txBody>
            <a:bodyPr wrap="square">
              <a:spAutoFit/>
            </a:bodyPr>
            <a:lstStyle/>
            <a:p>
              <a:pPr algn="ctr"/>
              <a:r>
                <a:rPr lang="en-US" altLang="ko-KR" sz="1400" b="1" dirty="0" err="1">
                  <a:solidFill>
                    <a:schemeClr val="bg1"/>
                  </a:solidFill>
                </a:rPr>
                <a:t>Podkin</a:t>
              </a:r>
              <a:r>
                <a:rPr lang="en-US" altLang="ko-KR" sz="1400" b="1" dirty="0">
                  <a:solidFill>
                    <a:schemeClr val="bg1"/>
                  </a:solidFill>
                </a:rPr>
                <a:t> one ear</a:t>
              </a:r>
              <a:endParaRPr lang="ko-KR" altLang="en-US" sz="1400" b="1" dirty="0">
                <a:solidFill>
                  <a:schemeClr val="bg1"/>
                </a:solidFill>
              </a:endParaRPr>
            </a:p>
          </p:txBody>
        </p:sp>
        <p:sp>
          <p:nvSpPr>
            <p:cNvPr id="21" name="Rectangle 20">
              <a:extLst>
                <a:ext uri="{FF2B5EF4-FFF2-40B4-BE49-F238E27FC236}">
                  <a16:creationId xmlns:a16="http://schemas.microsoft.com/office/drawing/2014/main" id="{DB86D2C2-9158-FCF1-0107-85826B5A636A}"/>
                </a:ext>
              </a:extLst>
            </p:cNvPr>
            <p:cNvSpPr/>
            <p:nvPr/>
          </p:nvSpPr>
          <p:spPr>
            <a:xfrm>
              <a:off x="6489213" y="1594592"/>
              <a:ext cx="1580441" cy="590235"/>
            </a:xfrm>
            <a:prstGeom prst="rect">
              <a:avLst/>
            </a:prstGeom>
          </p:spPr>
          <p:txBody>
            <a:bodyPr wrap="square">
              <a:spAutoFit/>
            </a:bodyPr>
            <a:lstStyle/>
            <a:p>
              <a:pPr algn="ctr"/>
              <a:r>
                <a:rPr lang="en-US" altLang="ko-KR" sz="2800" b="1" dirty="0">
                  <a:solidFill>
                    <a:schemeClr val="bg1"/>
                  </a:solidFill>
                </a:rPr>
                <a:t>English</a:t>
              </a:r>
              <a:endParaRPr lang="ko-KR" altLang="en-US" sz="2800" b="1" dirty="0">
                <a:solidFill>
                  <a:schemeClr val="bg1"/>
                </a:solidFill>
              </a:endParaRPr>
            </a:p>
          </p:txBody>
        </p:sp>
      </p:grpSp>
    </p:spTree>
    <p:extLst>
      <p:ext uri="{BB962C8B-B14F-4D97-AF65-F5344CB8AC3E}">
        <p14:creationId xmlns:p14="http://schemas.microsoft.com/office/powerpoint/2010/main" val="250726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537D2B-998C-1878-891D-83C25F522741}"/>
              </a:ext>
            </a:extLst>
          </p:cNvPr>
          <p:cNvSpPr txBox="1"/>
          <p:nvPr/>
        </p:nvSpPr>
        <p:spPr>
          <a:xfrm>
            <a:off x="812799" y="2994788"/>
            <a:ext cx="3033485" cy="1446550"/>
          </a:xfrm>
          <a:prstGeom prst="rect">
            <a:avLst/>
          </a:prstGeom>
          <a:noFill/>
        </p:spPr>
        <p:txBody>
          <a:bodyPr wrap="square" rtlCol="0" anchor="ctr">
            <a:spAutoFit/>
          </a:bodyPr>
          <a:lstStyle/>
          <a:p>
            <a:pPr algn="ctr"/>
            <a:r>
              <a:rPr lang="en-US" altLang="ko-KR" sz="4400">
                <a:solidFill>
                  <a:schemeClr val="accent1">
                    <a:lumMod val="75000"/>
                  </a:schemeClr>
                </a:solidFill>
                <a:cs typeface="Arial" pitchFamily="34" charset="0"/>
              </a:rPr>
              <a:t>PE</a:t>
            </a:r>
          </a:p>
          <a:p>
            <a:pPr algn="ctr"/>
            <a:endParaRPr lang="ko-KR" altLang="en-US" sz="4400" dirty="0">
              <a:solidFill>
                <a:schemeClr val="accent1">
                  <a:lumMod val="75000"/>
                </a:schemeClr>
              </a:solidFill>
              <a:cs typeface="Arial" pitchFamily="34" charset="0"/>
            </a:endParaRPr>
          </a:p>
        </p:txBody>
      </p:sp>
      <p:sp>
        <p:nvSpPr>
          <p:cNvPr id="4" name="TextBox 3">
            <a:extLst>
              <a:ext uri="{FF2B5EF4-FFF2-40B4-BE49-F238E27FC236}">
                <a16:creationId xmlns:a16="http://schemas.microsoft.com/office/drawing/2014/main" id="{EE043786-9CF7-F85A-B4B8-6F8EEAE374A0}"/>
              </a:ext>
            </a:extLst>
          </p:cNvPr>
          <p:cNvSpPr txBox="1"/>
          <p:nvPr/>
        </p:nvSpPr>
        <p:spPr>
          <a:xfrm>
            <a:off x="5758153" y="765353"/>
            <a:ext cx="6096000" cy="5632311"/>
          </a:xfrm>
          <a:prstGeom prst="rect">
            <a:avLst/>
          </a:prstGeom>
          <a:noFill/>
        </p:spPr>
        <p:txBody>
          <a:bodyPr wrap="square">
            <a:spAutoFit/>
          </a:bodyPr>
          <a:lstStyle/>
          <a:p>
            <a:r>
              <a:rPr lang="en-GB" sz="2000" dirty="0">
                <a:solidFill>
                  <a:schemeClr val="accent1">
                    <a:lumMod val="75000"/>
                  </a:schemeClr>
                </a:solidFill>
              </a:rPr>
              <a:t>This term our PE units will be invasion games and fitness. </a:t>
            </a:r>
          </a:p>
          <a:p>
            <a:endParaRPr lang="en-GB" sz="2000" dirty="0">
              <a:solidFill>
                <a:schemeClr val="accent1">
                  <a:lumMod val="75000"/>
                </a:schemeClr>
              </a:solidFill>
            </a:endParaRPr>
          </a:p>
          <a:p>
            <a:r>
              <a:rPr lang="en-GB" sz="2000" dirty="0">
                <a:solidFill>
                  <a:schemeClr val="accent1">
                    <a:lumMod val="75000"/>
                  </a:schemeClr>
                </a:solidFill>
              </a:rPr>
              <a:t>Our PE for this term days will be </a:t>
            </a:r>
            <a:r>
              <a:rPr lang="en-GB" sz="2000" b="1" dirty="0">
                <a:solidFill>
                  <a:schemeClr val="accent1">
                    <a:lumMod val="75000"/>
                  </a:schemeClr>
                </a:solidFill>
              </a:rPr>
              <a:t>Tuesday and Friday. </a:t>
            </a:r>
          </a:p>
          <a:p>
            <a:endParaRPr lang="en-GB" sz="2000" dirty="0">
              <a:solidFill>
                <a:schemeClr val="accent1">
                  <a:lumMod val="75000"/>
                </a:schemeClr>
              </a:solidFill>
            </a:endParaRPr>
          </a:p>
          <a:p>
            <a:r>
              <a:rPr lang="en-GB" sz="2000" dirty="0">
                <a:solidFill>
                  <a:schemeClr val="accent1">
                    <a:lumMod val="75000"/>
                  </a:schemeClr>
                </a:solidFill>
              </a:rPr>
              <a:t>Please ensure that they are wearing white tops, black/navy shorts, socks, trainers or plimsolls. In colder weather, the children will be able to wear a plain black or navy tracksuit. </a:t>
            </a:r>
          </a:p>
          <a:p>
            <a:endParaRPr lang="en-GB" sz="2000" dirty="0">
              <a:solidFill>
                <a:schemeClr val="accent1">
                  <a:lumMod val="75000"/>
                </a:schemeClr>
              </a:solidFill>
            </a:endParaRPr>
          </a:p>
          <a:p>
            <a:r>
              <a:rPr lang="en-GB" sz="2000" dirty="0">
                <a:solidFill>
                  <a:schemeClr val="accent1">
                    <a:lumMod val="75000"/>
                  </a:schemeClr>
                </a:solidFill>
              </a:rPr>
              <a:t>As usual, long hair needs to be tied back and earrings removed before coming to school. </a:t>
            </a:r>
          </a:p>
          <a:p>
            <a:endParaRPr lang="en-GB" sz="2000" dirty="0">
              <a:solidFill>
                <a:schemeClr val="accent1">
                  <a:lumMod val="75000"/>
                </a:schemeClr>
              </a:solidFill>
            </a:endParaRPr>
          </a:p>
          <a:p>
            <a:r>
              <a:rPr lang="en-GB" sz="2000" dirty="0">
                <a:solidFill>
                  <a:schemeClr val="accent1">
                    <a:lumMod val="75000"/>
                  </a:schemeClr>
                </a:solidFill>
              </a:rPr>
              <a:t>Our Friday PE lesson for the Autumn term will be swimming. Please ensure children bring their swimming kit which needs to include a swimming hat to school on a Friday.</a:t>
            </a:r>
          </a:p>
        </p:txBody>
      </p:sp>
    </p:spTree>
    <p:extLst>
      <p:ext uri="{BB962C8B-B14F-4D97-AF65-F5344CB8AC3E}">
        <p14:creationId xmlns:p14="http://schemas.microsoft.com/office/powerpoint/2010/main" val="2218607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187632-180D-B691-19A5-5B9EA9F13A9F}"/>
              </a:ext>
            </a:extLst>
          </p:cNvPr>
          <p:cNvSpPr txBox="1"/>
          <p:nvPr/>
        </p:nvSpPr>
        <p:spPr>
          <a:xfrm>
            <a:off x="827314" y="2540120"/>
            <a:ext cx="3033485" cy="2123658"/>
          </a:xfrm>
          <a:prstGeom prst="rect">
            <a:avLst/>
          </a:prstGeom>
          <a:noFill/>
        </p:spPr>
        <p:txBody>
          <a:bodyPr wrap="square" rtlCol="0" anchor="ctr">
            <a:spAutoFit/>
          </a:bodyPr>
          <a:lstStyle/>
          <a:p>
            <a:pPr algn="ctr"/>
            <a:r>
              <a:rPr lang="en-US" altLang="ko-KR" sz="4400" dirty="0">
                <a:solidFill>
                  <a:schemeClr val="accent1">
                    <a:lumMod val="75000"/>
                  </a:schemeClr>
                </a:solidFill>
                <a:cs typeface="Arial" pitchFamily="34" charset="0"/>
              </a:rPr>
              <a:t>Jigsaw</a:t>
            </a:r>
          </a:p>
          <a:p>
            <a:pPr algn="ctr"/>
            <a:r>
              <a:rPr lang="en-US" altLang="ko-KR" sz="4400" dirty="0">
                <a:solidFill>
                  <a:schemeClr val="accent1">
                    <a:lumMod val="75000"/>
                  </a:schemeClr>
                </a:solidFill>
                <a:cs typeface="Arial" pitchFamily="34" charset="0"/>
              </a:rPr>
              <a:t>(PSHCE)</a:t>
            </a:r>
          </a:p>
          <a:p>
            <a:pPr algn="ctr"/>
            <a:endParaRPr lang="ko-KR" altLang="en-US" sz="4400" dirty="0">
              <a:solidFill>
                <a:schemeClr val="accent1">
                  <a:lumMod val="75000"/>
                </a:schemeClr>
              </a:solidFill>
              <a:cs typeface="Arial" pitchFamily="34" charset="0"/>
            </a:endParaRPr>
          </a:p>
        </p:txBody>
      </p:sp>
      <p:sp>
        <p:nvSpPr>
          <p:cNvPr id="4" name="TextBox 3">
            <a:extLst>
              <a:ext uri="{FF2B5EF4-FFF2-40B4-BE49-F238E27FC236}">
                <a16:creationId xmlns:a16="http://schemas.microsoft.com/office/drawing/2014/main" id="{68F439C2-BCBC-84D6-8200-F22DD3326CCF}"/>
              </a:ext>
            </a:extLst>
          </p:cNvPr>
          <p:cNvSpPr txBox="1"/>
          <p:nvPr/>
        </p:nvSpPr>
        <p:spPr>
          <a:xfrm>
            <a:off x="5573486" y="693460"/>
            <a:ext cx="6386285" cy="5816977"/>
          </a:xfrm>
          <a:prstGeom prst="rect">
            <a:avLst/>
          </a:prstGeom>
          <a:noFill/>
        </p:spPr>
        <p:txBody>
          <a:bodyPr wrap="square">
            <a:spAutoFit/>
          </a:bodyPr>
          <a:lstStyle/>
          <a:p>
            <a:r>
              <a:rPr lang="en-GB" sz="2200" dirty="0">
                <a:solidFill>
                  <a:schemeClr val="accent1">
                    <a:lumMod val="75000"/>
                  </a:schemeClr>
                </a:solidFill>
              </a:rPr>
              <a:t>As a school we follow a programme for our Personal, Social, Citizenship and Health Education (PSHCE) called Jigsaw. </a:t>
            </a:r>
          </a:p>
          <a:p>
            <a:endParaRPr lang="en-GB" sz="2200" dirty="0">
              <a:solidFill>
                <a:schemeClr val="accent1">
                  <a:lumMod val="75000"/>
                </a:schemeClr>
              </a:solidFill>
            </a:endParaRPr>
          </a:p>
          <a:p>
            <a:r>
              <a:rPr lang="en-GB" sz="2200" dirty="0">
                <a:solidFill>
                  <a:schemeClr val="accent1">
                    <a:lumMod val="75000"/>
                  </a:schemeClr>
                </a:solidFill>
              </a:rPr>
              <a:t>This is taught in every class, every week and links to assembly themes.</a:t>
            </a:r>
          </a:p>
          <a:p>
            <a:endParaRPr lang="en-GB" sz="2200" dirty="0">
              <a:solidFill>
                <a:schemeClr val="accent1">
                  <a:lumMod val="75000"/>
                </a:schemeClr>
              </a:solidFill>
            </a:endParaRPr>
          </a:p>
          <a:p>
            <a:pPr marL="0" indent="0">
              <a:buNone/>
            </a:pPr>
            <a:r>
              <a:rPr lang="en-GB" sz="2200" dirty="0">
                <a:solidFill>
                  <a:schemeClr val="accent1">
                    <a:lumMod val="75000"/>
                  </a:schemeClr>
                </a:solidFill>
              </a:rPr>
              <a:t>The Jigsaw themes for this year will be: </a:t>
            </a:r>
          </a:p>
          <a:p>
            <a:pPr marL="342900" indent="-342900">
              <a:buFont typeface="Courier New" panose="02070309020205020404" pitchFamily="49" charset="0"/>
              <a:buChar char="o"/>
            </a:pPr>
            <a:r>
              <a:rPr lang="en-GB" sz="2200" dirty="0">
                <a:solidFill>
                  <a:schemeClr val="accent1">
                    <a:lumMod val="75000"/>
                  </a:schemeClr>
                </a:solidFill>
              </a:rPr>
              <a:t>Being me in my World (Goals, learning, safety).</a:t>
            </a:r>
          </a:p>
          <a:p>
            <a:pPr marL="342900" indent="-342900">
              <a:buFont typeface="Courier New" panose="02070309020205020404" pitchFamily="49" charset="0"/>
              <a:buChar char="o"/>
            </a:pPr>
            <a:r>
              <a:rPr lang="en-GB" sz="2200" dirty="0">
                <a:solidFill>
                  <a:schemeClr val="accent1">
                    <a:lumMod val="75000"/>
                  </a:schemeClr>
                </a:solidFill>
              </a:rPr>
              <a:t>Celebrating difference (Acceptance, bullying)</a:t>
            </a:r>
          </a:p>
          <a:p>
            <a:pPr marL="342900" indent="-342900">
              <a:buFont typeface="Courier New" panose="02070309020205020404" pitchFamily="49" charset="0"/>
              <a:buChar char="o"/>
            </a:pPr>
            <a:r>
              <a:rPr lang="en-GB" sz="2200" dirty="0">
                <a:solidFill>
                  <a:schemeClr val="accent1">
                    <a:lumMod val="75000"/>
                  </a:schemeClr>
                </a:solidFill>
              </a:rPr>
              <a:t>Dreams and goals (Teamwork, making a difference)</a:t>
            </a:r>
          </a:p>
          <a:p>
            <a:pPr marL="342900" indent="-342900">
              <a:buFont typeface="Courier New" panose="02070309020205020404" pitchFamily="49" charset="0"/>
              <a:buChar char="o"/>
            </a:pPr>
            <a:r>
              <a:rPr lang="en-GB" sz="2200" dirty="0">
                <a:solidFill>
                  <a:schemeClr val="accent1">
                    <a:lumMod val="75000"/>
                  </a:schemeClr>
                </a:solidFill>
              </a:rPr>
              <a:t>Healthy me (Drugs, exploitation, gangs)</a:t>
            </a:r>
          </a:p>
          <a:p>
            <a:pPr marL="342900" indent="-342900">
              <a:buFont typeface="Courier New" panose="02070309020205020404" pitchFamily="49" charset="0"/>
              <a:buChar char="o"/>
            </a:pPr>
            <a:r>
              <a:rPr lang="en-GB" sz="2200" dirty="0">
                <a:solidFill>
                  <a:schemeClr val="accent1">
                    <a:lumMod val="75000"/>
                  </a:schemeClr>
                </a:solidFill>
              </a:rPr>
              <a:t>Relationships (Mental health, love and loss)</a:t>
            </a:r>
          </a:p>
          <a:p>
            <a:pPr marL="342900" indent="-342900">
              <a:buFont typeface="Courier New" panose="02070309020205020404" pitchFamily="49" charset="0"/>
              <a:buChar char="o"/>
            </a:pPr>
            <a:r>
              <a:rPr lang="en-GB" sz="2200" dirty="0">
                <a:solidFill>
                  <a:schemeClr val="accent1">
                    <a:lumMod val="75000"/>
                  </a:schemeClr>
                </a:solidFill>
              </a:rPr>
              <a:t>Changing me (Self image, puberty)</a:t>
            </a:r>
          </a:p>
          <a:p>
            <a:pPr marL="342900" indent="-342900">
              <a:buFontTx/>
              <a:buChar char="-"/>
            </a:pPr>
            <a:endParaRPr lang="en-GB" sz="2200" dirty="0">
              <a:solidFill>
                <a:schemeClr val="accent1">
                  <a:lumMod val="75000"/>
                </a:schemeClr>
              </a:solidFill>
            </a:endParaRPr>
          </a:p>
          <a:p>
            <a:pPr marL="342900" indent="-342900">
              <a:buFontTx/>
              <a:buChar char="-"/>
            </a:pPr>
            <a:endParaRPr lang="en-GB" sz="2000" dirty="0">
              <a:solidFill>
                <a:schemeClr val="accent1">
                  <a:lumMod val="75000"/>
                </a:schemeClr>
              </a:solidFill>
            </a:endParaRPr>
          </a:p>
        </p:txBody>
      </p:sp>
    </p:spTree>
    <p:extLst>
      <p:ext uri="{BB962C8B-B14F-4D97-AF65-F5344CB8AC3E}">
        <p14:creationId xmlns:p14="http://schemas.microsoft.com/office/powerpoint/2010/main" val="3406263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9A4D-4B96-B439-0A2D-0743E11118E8}"/>
              </a:ext>
            </a:extLst>
          </p:cNvPr>
          <p:cNvSpPr txBox="1"/>
          <p:nvPr/>
        </p:nvSpPr>
        <p:spPr>
          <a:xfrm>
            <a:off x="812799" y="2994788"/>
            <a:ext cx="3033485" cy="1446550"/>
          </a:xfrm>
          <a:prstGeom prst="rect">
            <a:avLst/>
          </a:prstGeom>
          <a:noFill/>
        </p:spPr>
        <p:txBody>
          <a:bodyPr wrap="square" rtlCol="0" anchor="ctr">
            <a:spAutoFit/>
          </a:bodyPr>
          <a:lstStyle/>
          <a:p>
            <a:pPr algn="ctr"/>
            <a:r>
              <a:rPr lang="en-US" altLang="ko-KR" sz="4400" dirty="0">
                <a:solidFill>
                  <a:schemeClr val="accent1">
                    <a:lumMod val="75000"/>
                  </a:schemeClr>
                </a:solidFill>
                <a:cs typeface="Arial" pitchFamily="34" charset="0"/>
              </a:rPr>
              <a:t>Reading</a:t>
            </a:r>
          </a:p>
          <a:p>
            <a:pPr algn="ctr"/>
            <a:endParaRPr lang="ko-KR" altLang="en-US" sz="4400" dirty="0">
              <a:solidFill>
                <a:schemeClr val="accent1">
                  <a:lumMod val="75000"/>
                </a:schemeClr>
              </a:solidFill>
              <a:cs typeface="Arial" pitchFamily="34" charset="0"/>
            </a:endParaRPr>
          </a:p>
        </p:txBody>
      </p:sp>
      <p:sp>
        <p:nvSpPr>
          <p:cNvPr id="4" name="TextBox 3">
            <a:extLst>
              <a:ext uri="{FF2B5EF4-FFF2-40B4-BE49-F238E27FC236}">
                <a16:creationId xmlns:a16="http://schemas.microsoft.com/office/drawing/2014/main" id="{1C37E646-BAE6-6FBC-8FBD-E7ACE609BBB3}"/>
              </a:ext>
            </a:extLst>
          </p:cNvPr>
          <p:cNvSpPr txBox="1"/>
          <p:nvPr/>
        </p:nvSpPr>
        <p:spPr>
          <a:xfrm>
            <a:off x="5704114" y="302359"/>
            <a:ext cx="6096000" cy="6247864"/>
          </a:xfrm>
          <a:prstGeom prst="rect">
            <a:avLst/>
          </a:prstGeom>
          <a:noFill/>
        </p:spPr>
        <p:txBody>
          <a:bodyPr wrap="square">
            <a:spAutoFit/>
          </a:bodyPr>
          <a:lstStyle/>
          <a:p>
            <a:pPr marL="0" indent="0">
              <a:buNone/>
            </a:pPr>
            <a:r>
              <a:rPr lang="en-GB" sz="2000" dirty="0">
                <a:solidFill>
                  <a:schemeClr val="accent1">
                    <a:lumMod val="75000"/>
                  </a:schemeClr>
                </a:solidFill>
              </a:rPr>
              <a:t>Reading for ten to fifteen minutes every day</a:t>
            </a:r>
            <a:r>
              <a:rPr lang="en-GB" sz="2000" b="1" dirty="0">
                <a:solidFill>
                  <a:schemeClr val="accent1">
                    <a:lumMod val="75000"/>
                  </a:schemeClr>
                </a:solidFill>
              </a:rPr>
              <a:t> is expected. </a:t>
            </a:r>
            <a:r>
              <a:rPr lang="en-GB" sz="2000" dirty="0">
                <a:solidFill>
                  <a:schemeClr val="accent1">
                    <a:lumMod val="75000"/>
                  </a:schemeClr>
                </a:solidFill>
              </a:rPr>
              <a:t>This should be recorded in the reading record with a comment from parents and signed.</a:t>
            </a:r>
          </a:p>
          <a:p>
            <a:pPr marL="0" indent="0">
              <a:buNone/>
            </a:pPr>
            <a:endParaRPr lang="en-GB" sz="2000" dirty="0">
              <a:solidFill>
                <a:schemeClr val="accent1">
                  <a:lumMod val="75000"/>
                </a:schemeClr>
              </a:solidFill>
            </a:endParaRPr>
          </a:p>
          <a:p>
            <a:pPr marL="0" indent="0">
              <a:buNone/>
            </a:pPr>
            <a:r>
              <a:rPr lang="en-GB" sz="2000" b="1" dirty="0">
                <a:solidFill>
                  <a:schemeClr val="accent1">
                    <a:lumMod val="75000"/>
                  </a:schemeClr>
                </a:solidFill>
              </a:rPr>
              <a:t>Children’s reading will be monitored. In school, the reading your child will do will include:</a:t>
            </a:r>
          </a:p>
          <a:p>
            <a:pPr marL="342900" indent="-342900">
              <a:buFont typeface="Courier New" panose="02070309020205020404" pitchFamily="49" charset="0"/>
              <a:buChar char="o"/>
            </a:pPr>
            <a:r>
              <a:rPr lang="en-GB" sz="2000" dirty="0">
                <a:solidFill>
                  <a:schemeClr val="accent1">
                    <a:lumMod val="75000"/>
                  </a:schemeClr>
                </a:solidFill>
              </a:rPr>
              <a:t>Phonics/spelling lessons</a:t>
            </a:r>
          </a:p>
          <a:p>
            <a:pPr marL="342900" indent="-342900">
              <a:buFont typeface="Courier New" panose="02070309020205020404" pitchFamily="49" charset="0"/>
              <a:buChar char="o"/>
            </a:pPr>
            <a:r>
              <a:rPr lang="en-GB" sz="2000" dirty="0">
                <a:solidFill>
                  <a:schemeClr val="accent1">
                    <a:lumMod val="75000"/>
                  </a:schemeClr>
                </a:solidFill>
              </a:rPr>
              <a:t>Whole class shared reading</a:t>
            </a:r>
          </a:p>
          <a:p>
            <a:pPr marL="342900" indent="-342900">
              <a:buFont typeface="Courier New" panose="02070309020205020404" pitchFamily="49" charset="0"/>
              <a:buChar char="o"/>
            </a:pPr>
            <a:r>
              <a:rPr lang="en-GB" sz="2000" dirty="0">
                <a:solidFill>
                  <a:schemeClr val="accent1">
                    <a:lumMod val="75000"/>
                  </a:schemeClr>
                </a:solidFill>
              </a:rPr>
              <a:t>Reading comprehension practice</a:t>
            </a:r>
          </a:p>
          <a:p>
            <a:pPr marL="342900" indent="-342900">
              <a:buFont typeface="Courier New" panose="02070309020205020404" pitchFamily="49" charset="0"/>
              <a:buChar char="o"/>
            </a:pPr>
            <a:r>
              <a:rPr lang="en-GB" sz="2000" dirty="0">
                <a:solidFill>
                  <a:schemeClr val="accent1">
                    <a:lumMod val="75000"/>
                  </a:schemeClr>
                </a:solidFill>
              </a:rPr>
              <a:t>Reading in other subjects</a:t>
            </a:r>
          </a:p>
          <a:p>
            <a:pPr marL="342900" indent="-342900">
              <a:buFont typeface="Courier New" panose="02070309020205020404" pitchFamily="49" charset="0"/>
              <a:buChar char="o"/>
            </a:pPr>
            <a:r>
              <a:rPr lang="en-GB" sz="2000" dirty="0">
                <a:solidFill>
                  <a:schemeClr val="accent1">
                    <a:lumMod val="75000"/>
                  </a:schemeClr>
                </a:solidFill>
              </a:rPr>
              <a:t>Reading one-to-one with an adult</a:t>
            </a:r>
          </a:p>
          <a:p>
            <a:pPr marL="342900" indent="-342900">
              <a:buFont typeface="Courier New" panose="02070309020205020404" pitchFamily="49" charset="0"/>
              <a:buChar char="o"/>
            </a:pPr>
            <a:r>
              <a:rPr lang="en-GB" sz="2000" dirty="0">
                <a:solidFill>
                  <a:schemeClr val="accent1">
                    <a:lumMod val="75000"/>
                  </a:schemeClr>
                </a:solidFill>
              </a:rPr>
              <a:t>OTTER Time- reading for pleasure.</a:t>
            </a:r>
          </a:p>
          <a:p>
            <a:endParaRPr lang="en-GB" sz="2000" dirty="0">
              <a:solidFill>
                <a:schemeClr val="accent1">
                  <a:lumMod val="75000"/>
                </a:schemeClr>
              </a:solidFill>
            </a:endParaRPr>
          </a:p>
          <a:p>
            <a:pPr marL="0" indent="0">
              <a:buNone/>
            </a:pPr>
            <a:r>
              <a:rPr lang="en-GB" sz="2000" b="1" dirty="0">
                <a:solidFill>
                  <a:schemeClr val="accent1">
                    <a:lumMod val="75000"/>
                  </a:schemeClr>
                </a:solidFill>
              </a:rPr>
              <a:t>Reading records must be in school </a:t>
            </a:r>
            <a:r>
              <a:rPr lang="en-GB" sz="2000" b="1" u="sng" dirty="0">
                <a:solidFill>
                  <a:schemeClr val="accent1">
                    <a:lumMod val="75000"/>
                  </a:schemeClr>
                </a:solidFill>
              </a:rPr>
              <a:t>daily</a:t>
            </a:r>
            <a:r>
              <a:rPr lang="en-GB" sz="2000" b="1" dirty="0">
                <a:solidFill>
                  <a:schemeClr val="accent1">
                    <a:lumMod val="75000"/>
                  </a:schemeClr>
                </a:solidFill>
              </a:rPr>
              <a:t> to record this and for the teacher/LSA to check home reading. </a:t>
            </a:r>
          </a:p>
          <a:p>
            <a:pPr marL="0" indent="0">
              <a:buNone/>
            </a:pPr>
            <a:endParaRPr lang="en-GB" sz="2000" b="1" dirty="0">
              <a:solidFill>
                <a:schemeClr val="accent1">
                  <a:lumMod val="75000"/>
                </a:schemeClr>
              </a:solidFill>
            </a:endParaRPr>
          </a:p>
          <a:p>
            <a:pPr marL="0" indent="0">
              <a:buNone/>
            </a:pPr>
            <a:r>
              <a:rPr lang="en-GB" sz="2000" b="1" dirty="0">
                <a:solidFill>
                  <a:schemeClr val="accent1">
                    <a:lumMod val="75000"/>
                  </a:schemeClr>
                </a:solidFill>
              </a:rPr>
              <a:t>Children will be responsible for changing their own reading books. These can be changed as soon as they have finished their book. </a:t>
            </a:r>
            <a:endParaRPr lang="en-GB" sz="2000" dirty="0">
              <a:solidFill>
                <a:schemeClr val="accent1">
                  <a:lumMod val="75000"/>
                </a:schemeClr>
              </a:solidFill>
            </a:endParaRPr>
          </a:p>
        </p:txBody>
      </p:sp>
    </p:spTree>
    <p:extLst>
      <p:ext uri="{BB962C8B-B14F-4D97-AF65-F5344CB8AC3E}">
        <p14:creationId xmlns:p14="http://schemas.microsoft.com/office/powerpoint/2010/main" val="2059778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9A4D-4B96-B439-0A2D-0743E11118E8}"/>
              </a:ext>
            </a:extLst>
          </p:cNvPr>
          <p:cNvSpPr txBox="1"/>
          <p:nvPr/>
        </p:nvSpPr>
        <p:spPr>
          <a:xfrm>
            <a:off x="812799" y="2317680"/>
            <a:ext cx="3033485" cy="2800767"/>
          </a:xfrm>
          <a:prstGeom prst="rect">
            <a:avLst/>
          </a:prstGeom>
          <a:noFill/>
        </p:spPr>
        <p:txBody>
          <a:bodyPr wrap="square" rtlCol="0" anchor="ctr">
            <a:spAutoFit/>
          </a:bodyPr>
          <a:lstStyle/>
          <a:p>
            <a:pPr algn="ctr"/>
            <a:r>
              <a:rPr lang="en-US" altLang="ko-KR" sz="4400" dirty="0">
                <a:solidFill>
                  <a:schemeClr val="accent1">
                    <a:lumMod val="75000"/>
                  </a:schemeClr>
                </a:solidFill>
                <a:cs typeface="Arial" pitchFamily="34" charset="0"/>
              </a:rPr>
              <a:t>Times table rockstars</a:t>
            </a:r>
          </a:p>
          <a:p>
            <a:pPr algn="ctr"/>
            <a:endParaRPr lang="ko-KR" altLang="en-US" sz="4400" dirty="0">
              <a:solidFill>
                <a:schemeClr val="accent1">
                  <a:lumMod val="75000"/>
                </a:schemeClr>
              </a:solidFill>
              <a:cs typeface="Arial" pitchFamily="34" charset="0"/>
            </a:endParaRPr>
          </a:p>
        </p:txBody>
      </p:sp>
      <p:sp>
        <p:nvSpPr>
          <p:cNvPr id="4" name="TextBox 3">
            <a:extLst>
              <a:ext uri="{FF2B5EF4-FFF2-40B4-BE49-F238E27FC236}">
                <a16:creationId xmlns:a16="http://schemas.microsoft.com/office/drawing/2014/main" id="{1C37E646-BAE6-6FBC-8FBD-E7ACE609BBB3}"/>
              </a:ext>
            </a:extLst>
          </p:cNvPr>
          <p:cNvSpPr txBox="1"/>
          <p:nvPr/>
        </p:nvSpPr>
        <p:spPr>
          <a:xfrm>
            <a:off x="5389482" y="695649"/>
            <a:ext cx="6096000" cy="4708981"/>
          </a:xfrm>
          <a:prstGeom prst="rect">
            <a:avLst/>
          </a:prstGeom>
          <a:noFill/>
        </p:spPr>
        <p:txBody>
          <a:bodyPr wrap="square">
            <a:spAutoFit/>
          </a:bodyPr>
          <a:lstStyle/>
          <a:p>
            <a:pPr marL="0" indent="0">
              <a:buNone/>
            </a:pPr>
            <a:r>
              <a:rPr lang="en-GB" sz="2000" dirty="0">
                <a:solidFill>
                  <a:schemeClr val="accent1">
                    <a:lumMod val="75000"/>
                  </a:schemeClr>
                </a:solidFill>
              </a:rPr>
              <a:t>Children should already have a log in for times table rockstars.</a:t>
            </a:r>
          </a:p>
          <a:p>
            <a:pPr marL="0" indent="0">
              <a:buNone/>
            </a:pPr>
            <a:endParaRPr lang="en-GB" sz="2000" dirty="0">
              <a:solidFill>
                <a:schemeClr val="accent1">
                  <a:lumMod val="75000"/>
                </a:schemeClr>
              </a:solidFill>
            </a:endParaRPr>
          </a:p>
          <a:p>
            <a:pPr marL="0" indent="0">
              <a:buNone/>
            </a:pPr>
            <a:r>
              <a:rPr lang="en-GB" sz="2000" dirty="0">
                <a:solidFill>
                  <a:schemeClr val="accent1">
                    <a:lumMod val="75000"/>
                  </a:schemeClr>
                </a:solidFill>
              </a:rPr>
              <a:t>This now forms part of the home work.</a:t>
            </a:r>
          </a:p>
          <a:p>
            <a:pPr marL="0" indent="0">
              <a:buNone/>
            </a:pPr>
            <a:endParaRPr lang="en-GB" sz="2000" dirty="0">
              <a:solidFill>
                <a:schemeClr val="accent1">
                  <a:lumMod val="75000"/>
                </a:schemeClr>
              </a:solidFill>
            </a:endParaRPr>
          </a:p>
          <a:p>
            <a:pPr marL="0" indent="0">
              <a:buNone/>
            </a:pPr>
            <a:r>
              <a:rPr lang="en-GB" sz="2000" dirty="0">
                <a:solidFill>
                  <a:schemeClr val="accent1">
                    <a:lumMod val="75000"/>
                  </a:schemeClr>
                </a:solidFill>
              </a:rPr>
              <a:t>There will be battles set for the children to complete at home or certain times tables will be set for children to practice.</a:t>
            </a:r>
          </a:p>
          <a:p>
            <a:pPr marL="0" indent="0">
              <a:buNone/>
            </a:pPr>
            <a:endParaRPr lang="en-GB" sz="2000" dirty="0">
              <a:solidFill>
                <a:schemeClr val="accent1">
                  <a:lumMod val="75000"/>
                </a:schemeClr>
              </a:solidFill>
            </a:endParaRPr>
          </a:p>
          <a:p>
            <a:pPr marL="0" indent="0">
              <a:buNone/>
            </a:pPr>
            <a:r>
              <a:rPr lang="en-GB" sz="2000" dirty="0">
                <a:solidFill>
                  <a:schemeClr val="accent1">
                    <a:lumMod val="75000"/>
                  </a:schemeClr>
                </a:solidFill>
              </a:rPr>
              <a:t>Those children with the highest amount of time spent on times table rockstars receives a certificate at the end of the term. </a:t>
            </a:r>
          </a:p>
          <a:p>
            <a:pPr marL="0" indent="0">
              <a:buNone/>
            </a:pPr>
            <a:endParaRPr lang="en-GB" sz="2000" dirty="0">
              <a:solidFill>
                <a:schemeClr val="accent1">
                  <a:lumMod val="75000"/>
                </a:schemeClr>
              </a:solidFill>
            </a:endParaRPr>
          </a:p>
          <a:p>
            <a:pPr marL="0" indent="0">
              <a:buNone/>
            </a:pPr>
            <a:r>
              <a:rPr lang="en-GB" sz="2000" dirty="0">
                <a:solidFill>
                  <a:schemeClr val="accent1">
                    <a:lumMod val="75000"/>
                  </a:schemeClr>
                </a:solidFill>
              </a:rPr>
              <a:t>On 22</a:t>
            </a:r>
            <a:r>
              <a:rPr lang="en-GB" sz="2000" baseline="30000" dirty="0">
                <a:solidFill>
                  <a:schemeClr val="accent1">
                    <a:lumMod val="75000"/>
                  </a:schemeClr>
                </a:solidFill>
              </a:rPr>
              <a:t>nd</a:t>
            </a:r>
            <a:r>
              <a:rPr lang="en-GB" sz="2000" dirty="0">
                <a:solidFill>
                  <a:schemeClr val="accent1">
                    <a:lumMod val="75000"/>
                  </a:schemeClr>
                </a:solidFill>
              </a:rPr>
              <a:t> September there will be a times table rockstars day </a:t>
            </a:r>
          </a:p>
        </p:txBody>
      </p:sp>
    </p:spTree>
    <p:extLst>
      <p:ext uri="{BB962C8B-B14F-4D97-AF65-F5344CB8AC3E}">
        <p14:creationId xmlns:p14="http://schemas.microsoft.com/office/powerpoint/2010/main" val="416746828"/>
      </p:ext>
    </p:extLst>
  </p:cSld>
  <p:clrMapOvr>
    <a:masterClrMapping/>
  </p:clrMapOvr>
</p:sld>
</file>

<file path=ppt/theme/theme1.xml><?xml version="1.0" encoding="utf-8"?>
<a:theme xmlns:a="http://schemas.openxmlformats.org/drawingml/2006/main" name="Cover and End Slide Master">
  <a:themeElements>
    <a:clrScheme name="ALLPPT-414">
      <a:dk1>
        <a:sysClr val="windowText" lastClr="000000"/>
      </a:dk1>
      <a:lt1>
        <a:sysClr val="window" lastClr="FFFFFF"/>
      </a:lt1>
      <a:dk2>
        <a:srgbClr val="1F497D"/>
      </a:dk2>
      <a:lt2>
        <a:srgbClr val="EEECE1"/>
      </a:lt2>
      <a:accent1>
        <a:srgbClr val="3A876B"/>
      </a:accent1>
      <a:accent2>
        <a:srgbClr val="90B141"/>
      </a:accent2>
      <a:accent3>
        <a:srgbClr val="CEDD46"/>
      </a:accent3>
      <a:accent4>
        <a:srgbClr val="399A84"/>
      </a:accent4>
      <a:accent5>
        <a:srgbClr val="429EB3"/>
      </a:accent5>
      <a:accent6>
        <a:srgbClr val="26648C"/>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414">
      <a:dk1>
        <a:sysClr val="windowText" lastClr="000000"/>
      </a:dk1>
      <a:lt1>
        <a:sysClr val="window" lastClr="FFFFFF"/>
      </a:lt1>
      <a:dk2>
        <a:srgbClr val="1F497D"/>
      </a:dk2>
      <a:lt2>
        <a:srgbClr val="EEECE1"/>
      </a:lt2>
      <a:accent1>
        <a:srgbClr val="3A876B"/>
      </a:accent1>
      <a:accent2>
        <a:srgbClr val="90B141"/>
      </a:accent2>
      <a:accent3>
        <a:srgbClr val="CEDD46"/>
      </a:accent3>
      <a:accent4>
        <a:srgbClr val="399A84"/>
      </a:accent4>
      <a:accent5>
        <a:srgbClr val="429EB3"/>
      </a:accent5>
      <a:accent6>
        <a:srgbClr val="26648C"/>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414">
      <a:dk1>
        <a:sysClr val="windowText" lastClr="000000"/>
      </a:dk1>
      <a:lt1>
        <a:sysClr val="window" lastClr="FFFFFF"/>
      </a:lt1>
      <a:dk2>
        <a:srgbClr val="1F497D"/>
      </a:dk2>
      <a:lt2>
        <a:srgbClr val="EEECE1"/>
      </a:lt2>
      <a:accent1>
        <a:srgbClr val="3A876B"/>
      </a:accent1>
      <a:accent2>
        <a:srgbClr val="90B141"/>
      </a:accent2>
      <a:accent3>
        <a:srgbClr val="CEDD46"/>
      </a:accent3>
      <a:accent4>
        <a:srgbClr val="399A84"/>
      </a:accent4>
      <a:accent5>
        <a:srgbClr val="429EB3"/>
      </a:accent5>
      <a:accent6>
        <a:srgbClr val="26648C"/>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2745</TotalTime>
  <Words>1089</Words>
  <Application>Microsoft Office PowerPoint</Application>
  <PresentationFormat>Widescreen</PresentationFormat>
  <Paragraphs>136</Paragraphs>
  <Slides>15</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Arial</vt:lpstr>
      <vt:lpstr>Calibri</vt:lpstr>
      <vt:lpstr>Calibri Light</vt:lpstr>
      <vt:lpstr>Courier New</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Mrs Chapman</cp:lastModifiedBy>
  <cp:revision>65</cp:revision>
  <dcterms:created xsi:type="dcterms:W3CDTF">2020-01-20T05:08:25Z</dcterms:created>
  <dcterms:modified xsi:type="dcterms:W3CDTF">2023-09-12T06:54:02Z</dcterms:modified>
</cp:coreProperties>
</file>