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88" r:id="rId2"/>
    <p:sldId id="289" r:id="rId3"/>
    <p:sldId id="290" r:id="rId4"/>
    <p:sldId id="267" r:id="rId5"/>
    <p:sldId id="291" r:id="rId6"/>
    <p:sldId id="292" r:id="rId7"/>
    <p:sldId id="294" r:id="rId8"/>
    <p:sldId id="293" r:id="rId9"/>
    <p:sldId id="295" r:id="rId1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 HAZELL" initials="PH" lastIdx="2" clrIdx="0">
    <p:extLst>
      <p:ext uri="{19B8F6BF-5375-455C-9EA6-DF929625EA0E}">
        <p15:presenceInfo xmlns:p15="http://schemas.microsoft.com/office/powerpoint/2012/main" userId="S-1-5-21-3422795654-2721430228-970645725-125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BCD171-0FA3-439C-B811-EB44A21E008F}" v="31" dt="2023-10-11T12:57:04.0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3180" autoAdjust="0"/>
  </p:normalViewPr>
  <p:slideViewPr>
    <p:cSldViewPr snapToGrid="0">
      <p:cViewPr varScale="1">
        <p:scale>
          <a:sx n="70" d="100"/>
          <a:sy n="70" d="100"/>
        </p:scale>
        <p:origin x="116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s Hazell" userId="15047998-7ace-4f0d-8cb0-ce1280a8a14f" providerId="ADAL" clId="{DEBCD171-0FA3-439C-B811-EB44A21E008F}"/>
    <pc:docChg chg="undo custSel addSld delSld modSld sldOrd">
      <pc:chgData name="Mrs Hazell" userId="15047998-7ace-4f0d-8cb0-ce1280a8a14f" providerId="ADAL" clId="{DEBCD171-0FA3-439C-B811-EB44A21E008F}" dt="2023-10-11T19:09:04.069" v="3033" actId="20577"/>
      <pc:docMkLst>
        <pc:docMk/>
      </pc:docMkLst>
      <pc:sldChg chg="del">
        <pc:chgData name="Mrs Hazell" userId="15047998-7ace-4f0d-8cb0-ce1280a8a14f" providerId="ADAL" clId="{DEBCD171-0FA3-439C-B811-EB44A21E008F}" dt="2023-10-05T12:30:38.712" v="205" actId="47"/>
        <pc:sldMkLst>
          <pc:docMk/>
          <pc:sldMk cId="3058503608" sldId="258"/>
        </pc:sldMkLst>
      </pc:sldChg>
      <pc:sldChg chg="del">
        <pc:chgData name="Mrs Hazell" userId="15047998-7ace-4f0d-8cb0-ce1280a8a14f" providerId="ADAL" clId="{DEBCD171-0FA3-439C-B811-EB44A21E008F}" dt="2023-10-05T12:35:33.064" v="208" actId="47"/>
        <pc:sldMkLst>
          <pc:docMk/>
          <pc:sldMk cId="1425341967" sldId="263"/>
        </pc:sldMkLst>
      </pc:sldChg>
      <pc:sldChg chg="addSp modSp mod setBg modNotesTx">
        <pc:chgData name="Mrs Hazell" userId="15047998-7ace-4f0d-8cb0-ce1280a8a14f" providerId="ADAL" clId="{DEBCD171-0FA3-439C-B811-EB44A21E008F}" dt="2023-10-11T19:09:04.069" v="3033" actId="20577"/>
        <pc:sldMkLst>
          <pc:docMk/>
          <pc:sldMk cId="1455775337" sldId="267"/>
        </pc:sldMkLst>
        <pc:spChg chg="mod">
          <ac:chgData name="Mrs Hazell" userId="15047998-7ace-4f0d-8cb0-ce1280a8a14f" providerId="ADAL" clId="{DEBCD171-0FA3-439C-B811-EB44A21E008F}" dt="2023-10-05T12:43:57.664" v="616" actId="120"/>
          <ac:spMkLst>
            <pc:docMk/>
            <pc:sldMk cId="1455775337" sldId="267"/>
            <ac:spMk id="2" creationId="{00000000-0000-0000-0000-000000000000}"/>
          </ac:spMkLst>
        </pc:spChg>
        <pc:spChg chg="mod">
          <ac:chgData name="Mrs Hazell" userId="15047998-7ace-4f0d-8cb0-ce1280a8a14f" providerId="ADAL" clId="{DEBCD171-0FA3-439C-B811-EB44A21E008F}" dt="2023-10-05T12:30:05.165" v="199" actId="26606"/>
          <ac:spMkLst>
            <pc:docMk/>
            <pc:sldMk cId="1455775337" sldId="267"/>
            <ac:spMk id="3" creationId="{00000000-0000-0000-0000-000000000000}"/>
          </ac:spMkLst>
        </pc:spChg>
        <pc:spChg chg="add">
          <ac:chgData name="Mrs Hazell" userId="15047998-7ace-4f0d-8cb0-ce1280a8a14f" providerId="ADAL" clId="{DEBCD171-0FA3-439C-B811-EB44A21E008F}" dt="2023-10-05T12:30:05.165" v="199" actId="26606"/>
          <ac:spMkLst>
            <pc:docMk/>
            <pc:sldMk cId="1455775337" sldId="267"/>
            <ac:spMk id="11" creationId="{B712E947-0734-45F9-9C4F-41114EC3A33E}"/>
          </ac:spMkLst>
        </pc:spChg>
        <pc:spChg chg="add">
          <ac:chgData name="Mrs Hazell" userId="15047998-7ace-4f0d-8cb0-ce1280a8a14f" providerId="ADAL" clId="{DEBCD171-0FA3-439C-B811-EB44A21E008F}" dt="2023-10-05T12:30:05.165" v="199" actId="26606"/>
          <ac:spMkLst>
            <pc:docMk/>
            <pc:sldMk cId="1455775337" sldId="267"/>
            <ac:spMk id="13" creationId="{4C6B5652-C661-4C58-B937-F0F490F7FCB2}"/>
          </ac:spMkLst>
        </pc:spChg>
        <pc:spChg chg="add">
          <ac:chgData name="Mrs Hazell" userId="15047998-7ace-4f0d-8cb0-ce1280a8a14f" providerId="ADAL" clId="{DEBCD171-0FA3-439C-B811-EB44A21E008F}" dt="2023-10-05T12:30:05.165" v="199" actId="26606"/>
          <ac:spMkLst>
            <pc:docMk/>
            <pc:sldMk cId="1455775337" sldId="267"/>
            <ac:spMk id="15" creationId="{0B936867-6407-43FB-9DE6-1B0879D0CB31}"/>
          </ac:spMkLst>
        </pc:spChg>
        <pc:spChg chg="add">
          <ac:chgData name="Mrs Hazell" userId="15047998-7ace-4f0d-8cb0-ce1280a8a14f" providerId="ADAL" clId="{DEBCD171-0FA3-439C-B811-EB44A21E008F}" dt="2023-10-05T12:30:05.165" v="199" actId="26606"/>
          <ac:spMkLst>
            <pc:docMk/>
            <pc:sldMk cId="1455775337" sldId="267"/>
            <ac:spMk id="17" creationId="{ACD0B258-678B-4A8C-894F-848AF24A1922}"/>
          </ac:spMkLst>
        </pc:spChg>
        <pc:spChg chg="add">
          <ac:chgData name="Mrs Hazell" userId="15047998-7ace-4f0d-8cb0-ce1280a8a14f" providerId="ADAL" clId="{DEBCD171-0FA3-439C-B811-EB44A21E008F}" dt="2023-10-05T12:30:05.165" v="199" actId="26606"/>
          <ac:spMkLst>
            <pc:docMk/>
            <pc:sldMk cId="1455775337" sldId="267"/>
            <ac:spMk id="19" creationId="{C8D58395-74AF-401A-AF2F-76B6FCF71DFE}"/>
          </ac:spMkLst>
        </pc:spChg>
        <pc:spChg chg="add">
          <ac:chgData name="Mrs Hazell" userId="15047998-7ace-4f0d-8cb0-ce1280a8a14f" providerId="ADAL" clId="{DEBCD171-0FA3-439C-B811-EB44A21E008F}" dt="2023-10-05T12:30:05.165" v="199" actId="26606"/>
          <ac:spMkLst>
            <pc:docMk/>
            <pc:sldMk cId="1455775337" sldId="267"/>
            <ac:spMk id="21" creationId="{2F003F3F-F118-41D2-AA3F-74DB0D1970BB}"/>
          </ac:spMkLst>
        </pc:spChg>
        <pc:picChg chg="add mod">
          <ac:chgData name="Mrs Hazell" userId="15047998-7ace-4f0d-8cb0-ce1280a8a14f" providerId="ADAL" clId="{DEBCD171-0FA3-439C-B811-EB44A21E008F}" dt="2023-10-05T12:30:28.194" v="204" actId="1076"/>
          <ac:picMkLst>
            <pc:docMk/>
            <pc:sldMk cId="1455775337" sldId="267"/>
            <ac:picMk id="5" creationId="{30CA27A4-2D6F-66FC-CECD-670D091F404B}"/>
          </ac:picMkLst>
        </pc:picChg>
        <pc:picChg chg="add mod">
          <ac:chgData name="Mrs Hazell" userId="15047998-7ace-4f0d-8cb0-ce1280a8a14f" providerId="ADAL" clId="{DEBCD171-0FA3-439C-B811-EB44A21E008F}" dt="2023-10-05T12:30:19.687" v="201" actId="1076"/>
          <ac:picMkLst>
            <pc:docMk/>
            <pc:sldMk cId="1455775337" sldId="267"/>
            <ac:picMk id="6" creationId="{6B270A9B-00DE-A057-1D4A-94C351DA1668}"/>
          </ac:picMkLst>
        </pc:picChg>
      </pc:sldChg>
      <pc:sldChg chg="modSp del mod">
        <pc:chgData name="Mrs Hazell" userId="15047998-7ace-4f0d-8cb0-ce1280a8a14f" providerId="ADAL" clId="{DEBCD171-0FA3-439C-B811-EB44A21E008F}" dt="2023-10-05T12:30:39.309" v="206" actId="47"/>
        <pc:sldMkLst>
          <pc:docMk/>
          <pc:sldMk cId="763665091" sldId="284"/>
        </pc:sldMkLst>
        <pc:spChg chg="mod">
          <ac:chgData name="Mrs Hazell" userId="15047998-7ace-4f0d-8cb0-ce1280a8a14f" providerId="ADAL" clId="{DEBCD171-0FA3-439C-B811-EB44A21E008F}" dt="2023-10-05T12:14:19.477" v="53" actId="20577"/>
          <ac:spMkLst>
            <pc:docMk/>
            <pc:sldMk cId="763665091" sldId="284"/>
            <ac:spMk id="2" creationId="{00000000-0000-0000-0000-000000000000}"/>
          </ac:spMkLst>
        </pc:spChg>
      </pc:sldChg>
      <pc:sldChg chg="del">
        <pc:chgData name="Mrs Hazell" userId="15047998-7ace-4f0d-8cb0-ce1280a8a14f" providerId="ADAL" clId="{DEBCD171-0FA3-439C-B811-EB44A21E008F}" dt="2023-10-05T12:35:32.615" v="207" actId="47"/>
        <pc:sldMkLst>
          <pc:docMk/>
          <pc:sldMk cId="174131228" sldId="287"/>
        </pc:sldMkLst>
      </pc:sldChg>
      <pc:sldChg chg="addSp modSp add mod setBg modNotesTx">
        <pc:chgData name="Mrs Hazell" userId="15047998-7ace-4f0d-8cb0-ce1280a8a14f" providerId="ADAL" clId="{DEBCD171-0FA3-439C-B811-EB44A21E008F}" dt="2023-10-11T17:47:37.044" v="1388" actId="20577"/>
        <pc:sldMkLst>
          <pc:docMk/>
          <pc:sldMk cId="1542810026" sldId="288"/>
        </pc:sldMkLst>
        <pc:spChg chg="mod">
          <ac:chgData name="Mrs Hazell" userId="15047998-7ace-4f0d-8cb0-ce1280a8a14f" providerId="ADAL" clId="{DEBCD171-0FA3-439C-B811-EB44A21E008F}" dt="2023-10-05T12:15:47.134" v="59" actId="27636"/>
          <ac:spMkLst>
            <pc:docMk/>
            <pc:sldMk cId="1542810026" sldId="288"/>
            <ac:spMk id="2" creationId="{00000000-0000-0000-0000-000000000000}"/>
          </ac:spMkLst>
        </pc:spChg>
        <pc:spChg chg="add">
          <ac:chgData name="Mrs Hazell" userId="15047998-7ace-4f0d-8cb0-ce1280a8a14f" providerId="ADAL" clId="{DEBCD171-0FA3-439C-B811-EB44A21E008F}" dt="2023-10-05T12:15:34.070" v="57" actId="26606"/>
          <ac:spMkLst>
            <pc:docMk/>
            <pc:sldMk cId="1542810026" sldId="288"/>
            <ac:spMk id="9" creationId="{8555C5B3-193A-4749-9AFD-682E53CDDE8F}"/>
          </ac:spMkLst>
        </pc:spChg>
        <pc:spChg chg="add">
          <ac:chgData name="Mrs Hazell" userId="15047998-7ace-4f0d-8cb0-ce1280a8a14f" providerId="ADAL" clId="{DEBCD171-0FA3-439C-B811-EB44A21E008F}" dt="2023-10-05T12:15:34.070" v="57" actId="26606"/>
          <ac:spMkLst>
            <pc:docMk/>
            <pc:sldMk cId="1542810026" sldId="288"/>
            <ac:spMk id="11" creationId="{2EAE06A6-F76A-41C9-827A-C561B004485C}"/>
          </ac:spMkLst>
        </pc:spChg>
        <pc:spChg chg="add">
          <ac:chgData name="Mrs Hazell" userId="15047998-7ace-4f0d-8cb0-ce1280a8a14f" providerId="ADAL" clId="{DEBCD171-0FA3-439C-B811-EB44A21E008F}" dt="2023-10-05T12:15:34.070" v="57" actId="26606"/>
          <ac:spMkLst>
            <pc:docMk/>
            <pc:sldMk cId="1542810026" sldId="288"/>
            <ac:spMk id="13" creationId="{89F9D4E8-0639-444B-949B-9518585061AF}"/>
          </ac:spMkLst>
        </pc:spChg>
        <pc:spChg chg="add">
          <ac:chgData name="Mrs Hazell" userId="15047998-7ace-4f0d-8cb0-ce1280a8a14f" providerId="ADAL" clId="{DEBCD171-0FA3-439C-B811-EB44A21E008F}" dt="2023-10-05T12:15:34.070" v="57" actId="26606"/>
          <ac:spMkLst>
            <pc:docMk/>
            <pc:sldMk cId="1542810026" sldId="288"/>
            <ac:spMk id="15" creationId="{7E3DA7A2-ED70-4BBA-AB72-00AD461FA405}"/>
          </ac:spMkLst>
        </pc:spChg>
        <pc:spChg chg="add">
          <ac:chgData name="Mrs Hazell" userId="15047998-7ace-4f0d-8cb0-ce1280a8a14f" providerId="ADAL" clId="{DEBCD171-0FA3-439C-B811-EB44A21E008F}" dt="2023-10-05T12:15:34.070" v="57" actId="26606"/>
          <ac:spMkLst>
            <pc:docMk/>
            <pc:sldMk cId="1542810026" sldId="288"/>
            <ac:spMk id="17" creationId="{FC485432-3647-4218-B5D3-15D3FA222B13}"/>
          </ac:spMkLst>
        </pc:spChg>
        <pc:spChg chg="add">
          <ac:chgData name="Mrs Hazell" userId="15047998-7ace-4f0d-8cb0-ce1280a8a14f" providerId="ADAL" clId="{DEBCD171-0FA3-439C-B811-EB44A21E008F}" dt="2023-10-05T12:15:34.070" v="57" actId="26606"/>
          <ac:spMkLst>
            <pc:docMk/>
            <pc:sldMk cId="1542810026" sldId="288"/>
            <ac:spMk id="19" creationId="{F4AFDDCA-6ABA-4D23-8A5C-1BF0F4308148}"/>
          </ac:spMkLst>
        </pc:spChg>
        <pc:picChg chg="add mod">
          <ac:chgData name="Mrs Hazell" userId="15047998-7ace-4f0d-8cb0-ce1280a8a14f" providerId="ADAL" clId="{DEBCD171-0FA3-439C-B811-EB44A21E008F}" dt="2023-10-05T12:15:34.070" v="57" actId="26606"/>
          <ac:picMkLst>
            <pc:docMk/>
            <pc:sldMk cId="1542810026" sldId="288"/>
            <ac:picMk id="4" creationId="{9BDD4380-D76C-C35A-22D9-EC1C9AB00F50}"/>
          </ac:picMkLst>
        </pc:picChg>
      </pc:sldChg>
      <pc:sldChg chg="addSp delSp modSp add mod ord setBg delDesignElem modNotesTx">
        <pc:chgData name="Mrs Hazell" userId="15047998-7ace-4f0d-8cb0-ce1280a8a14f" providerId="ADAL" clId="{DEBCD171-0FA3-439C-B811-EB44A21E008F}" dt="2023-10-11T17:49:40.603" v="1548" actId="20577"/>
        <pc:sldMkLst>
          <pc:docMk/>
          <pc:sldMk cId="2297493547" sldId="289"/>
        </pc:sldMkLst>
        <pc:spChg chg="mod">
          <ac:chgData name="Mrs Hazell" userId="15047998-7ace-4f0d-8cb0-ce1280a8a14f" providerId="ADAL" clId="{DEBCD171-0FA3-439C-B811-EB44A21E008F}" dt="2023-10-05T12:18:19.183" v="90" actId="26606"/>
          <ac:spMkLst>
            <pc:docMk/>
            <pc:sldMk cId="2297493547" sldId="289"/>
            <ac:spMk id="2" creationId="{00000000-0000-0000-0000-000000000000}"/>
          </ac:spMkLst>
        </pc:spChg>
        <pc:spChg chg="del">
          <ac:chgData name="Mrs Hazell" userId="15047998-7ace-4f0d-8cb0-ce1280a8a14f" providerId="ADAL" clId="{DEBCD171-0FA3-439C-B811-EB44A21E008F}" dt="2023-10-05T12:16:15.524" v="61"/>
          <ac:spMkLst>
            <pc:docMk/>
            <pc:sldMk cId="2297493547" sldId="289"/>
            <ac:spMk id="9" creationId="{8555C5B3-193A-4749-9AFD-682E53CDDE8F}"/>
          </ac:spMkLst>
        </pc:spChg>
        <pc:spChg chg="add del">
          <ac:chgData name="Mrs Hazell" userId="15047998-7ace-4f0d-8cb0-ce1280a8a14f" providerId="ADAL" clId="{DEBCD171-0FA3-439C-B811-EB44A21E008F}" dt="2023-10-05T12:18:19.183" v="90" actId="26606"/>
          <ac:spMkLst>
            <pc:docMk/>
            <pc:sldMk cId="2297493547" sldId="289"/>
            <ac:spMk id="10" creationId="{A8384FB5-9ADC-4DDC-881B-597D56F5B15D}"/>
          </ac:spMkLst>
        </pc:spChg>
        <pc:spChg chg="del">
          <ac:chgData name="Mrs Hazell" userId="15047998-7ace-4f0d-8cb0-ce1280a8a14f" providerId="ADAL" clId="{DEBCD171-0FA3-439C-B811-EB44A21E008F}" dt="2023-10-05T12:16:15.524" v="61"/>
          <ac:spMkLst>
            <pc:docMk/>
            <pc:sldMk cId="2297493547" sldId="289"/>
            <ac:spMk id="11" creationId="{2EAE06A6-F76A-41C9-827A-C561B004485C}"/>
          </ac:spMkLst>
        </pc:spChg>
        <pc:spChg chg="add del">
          <ac:chgData name="Mrs Hazell" userId="15047998-7ace-4f0d-8cb0-ce1280a8a14f" providerId="ADAL" clId="{DEBCD171-0FA3-439C-B811-EB44A21E008F}" dt="2023-10-05T12:18:19.183" v="90" actId="26606"/>
          <ac:spMkLst>
            <pc:docMk/>
            <pc:sldMk cId="2297493547" sldId="289"/>
            <ac:spMk id="12" creationId="{BC05CA36-AD6A-4ABF-9A05-52E5A143D2BB}"/>
          </ac:spMkLst>
        </pc:spChg>
        <pc:spChg chg="del">
          <ac:chgData name="Mrs Hazell" userId="15047998-7ace-4f0d-8cb0-ce1280a8a14f" providerId="ADAL" clId="{DEBCD171-0FA3-439C-B811-EB44A21E008F}" dt="2023-10-05T12:16:15.524" v="61"/>
          <ac:spMkLst>
            <pc:docMk/>
            <pc:sldMk cId="2297493547" sldId="289"/>
            <ac:spMk id="13" creationId="{89F9D4E8-0639-444B-949B-9518585061AF}"/>
          </ac:spMkLst>
        </pc:spChg>
        <pc:spChg chg="add del">
          <ac:chgData name="Mrs Hazell" userId="15047998-7ace-4f0d-8cb0-ce1280a8a14f" providerId="ADAL" clId="{DEBCD171-0FA3-439C-B811-EB44A21E008F}" dt="2023-10-05T12:18:19.183" v="90" actId="26606"/>
          <ac:spMkLst>
            <pc:docMk/>
            <pc:sldMk cId="2297493547" sldId="289"/>
            <ac:spMk id="14" creationId="{D4331EE8-85A4-4588-8D9E-70E534D477DB}"/>
          </ac:spMkLst>
        </pc:spChg>
        <pc:spChg chg="del">
          <ac:chgData name="Mrs Hazell" userId="15047998-7ace-4f0d-8cb0-ce1280a8a14f" providerId="ADAL" clId="{DEBCD171-0FA3-439C-B811-EB44A21E008F}" dt="2023-10-05T12:16:15.524" v="61"/>
          <ac:spMkLst>
            <pc:docMk/>
            <pc:sldMk cId="2297493547" sldId="289"/>
            <ac:spMk id="15" creationId="{7E3DA7A2-ED70-4BBA-AB72-00AD461FA405}"/>
          </ac:spMkLst>
        </pc:spChg>
        <pc:spChg chg="add del">
          <ac:chgData name="Mrs Hazell" userId="15047998-7ace-4f0d-8cb0-ce1280a8a14f" providerId="ADAL" clId="{DEBCD171-0FA3-439C-B811-EB44A21E008F}" dt="2023-10-05T12:18:19.183" v="90" actId="26606"/>
          <ac:spMkLst>
            <pc:docMk/>
            <pc:sldMk cId="2297493547" sldId="289"/>
            <ac:spMk id="16" creationId="{49D6C862-61CC-4B46-8080-96583D653BAB}"/>
          </ac:spMkLst>
        </pc:spChg>
        <pc:spChg chg="del">
          <ac:chgData name="Mrs Hazell" userId="15047998-7ace-4f0d-8cb0-ce1280a8a14f" providerId="ADAL" clId="{DEBCD171-0FA3-439C-B811-EB44A21E008F}" dt="2023-10-05T12:16:15.524" v="61"/>
          <ac:spMkLst>
            <pc:docMk/>
            <pc:sldMk cId="2297493547" sldId="289"/>
            <ac:spMk id="17" creationId="{FC485432-3647-4218-B5D3-15D3FA222B13}"/>
          </ac:spMkLst>
        </pc:spChg>
        <pc:spChg chg="add del">
          <ac:chgData name="Mrs Hazell" userId="15047998-7ace-4f0d-8cb0-ce1280a8a14f" providerId="ADAL" clId="{DEBCD171-0FA3-439C-B811-EB44A21E008F}" dt="2023-10-05T12:18:19.183" v="90" actId="26606"/>
          <ac:spMkLst>
            <pc:docMk/>
            <pc:sldMk cId="2297493547" sldId="289"/>
            <ac:spMk id="18" creationId="{E37EECFC-A684-4391-AE85-4CDAF5565F61}"/>
          </ac:spMkLst>
        </pc:spChg>
        <pc:spChg chg="del">
          <ac:chgData name="Mrs Hazell" userId="15047998-7ace-4f0d-8cb0-ce1280a8a14f" providerId="ADAL" clId="{DEBCD171-0FA3-439C-B811-EB44A21E008F}" dt="2023-10-05T12:16:15.524" v="61"/>
          <ac:spMkLst>
            <pc:docMk/>
            <pc:sldMk cId="2297493547" sldId="289"/>
            <ac:spMk id="19" creationId="{F4AFDDCA-6ABA-4D23-8A5C-1BF0F4308148}"/>
          </ac:spMkLst>
        </pc:spChg>
        <pc:spChg chg="add">
          <ac:chgData name="Mrs Hazell" userId="15047998-7ace-4f0d-8cb0-ce1280a8a14f" providerId="ADAL" clId="{DEBCD171-0FA3-439C-B811-EB44A21E008F}" dt="2023-10-05T12:18:19.183" v="90" actId="26606"/>
          <ac:spMkLst>
            <pc:docMk/>
            <pc:sldMk cId="2297493547" sldId="289"/>
            <ac:spMk id="23" creationId="{8555C5B3-193A-4749-9AFD-682E53CDDE8F}"/>
          </ac:spMkLst>
        </pc:spChg>
        <pc:spChg chg="add">
          <ac:chgData name="Mrs Hazell" userId="15047998-7ace-4f0d-8cb0-ce1280a8a14f" providerId="ADAL" clId="{DEBCD171-0FA3-439C-B811-EB44A21E008F}" dt="2023-10-05T12:18:19.183" v="90" actId="26606"/>
          <ac:spMkLst>
            <pc:docMk/>
            <pc:sldMk cId="2297493547" sldId="289"/>
            <ac:spMk id="25" creationId="{2EAE06A6-F76A-41C9-827A-C561B004485C}"/>
          </ac:spMkLst>
        </pc:spChg>
        <pc:spChg chg="add">
          <ac:chgData name="Mrs Hazell" userId="15047998-7ace-4f0d-8cb0-ce1280a8a14f" providerId="ADAL" clId="{DEBCD171-0FA3-439C-B811-EB44A21E008F}" dt="2023-10-05T12:18:19.183" v="90" actId="26606"/>
          <ac:spMkLst>
            <pc:docMk/>
            <pc:sldMk cId="2297493547" sldId="289"/>
            <ac:spMk id="27" creationId="{89F9D4E8-0639-444B-949B-9518585061AF}"/>
          </ac:spMkLst>
        </pc:spChg>
        <pc:spChg chg="add">
          <ac:chgData name="Mrs Hazell" userId="15047998-7ace-4f0d-8cb0-ce1280a8a14f" providerId="ADAL" clId="{DEBCD171-0FA3-439C-B811-EB44A21E008F}" dt="2023-10-05T12:18:19.183" v="90" actId="26606"/>
          <ac:spMkLst>
            <pc:docMk/>
            <pc:sldMk cId="2297493547" sldId="289"/>
            <ac:spMk id="29" creationId="{7E3DA7A2-ED70-4BBA-AB72-00AD461FA405}"/>
          </ac:spMkLst>
        </pc:spChg>
        <pc:spChg chg="add">
          <ac:chgData name="Mrs Hazell" userId="15047998-7ace-4f0d-8cb0-ce1280a8a14f" providerId="ADAL" clId="{DEBCD171-0FA3-439C-B811-EB44A21E008F}" dt="2023-10-05T12:18:19.183" v="90" actId="26606"/>
          <ac:spMkLst>
            <pc:docMk/>
            <pc:sldMk cId="2297493547" sldId="289"/>
            <ac:spMk id="31" creationId="{FC485432-3647-4218-B5D3-15D3FA222B13}"/>
          </ac:spMkLst>
        </pc:spChg>
        <pc:spChg chg="add">
          <ac:chgData name="Mrs Hazell" userId="15047998-7ace-4f0d-8cb0-ce1280a8a14f" providerId="ADAL" clId="{DEBCD171-0FA3-439C-B811-EB44A21E008F}" dt="2023-10-05T12:18:19.183" v="90" actId="26606"/>
          <ac:spMkLst>
            <pc:docMk/>
            <pc:sldMk cId="2297493547" sldId="289"/>
            <ac:spMk id="33" creationId="{F4AFDDCA-6ABA-4D23-8A5C-1BF0F4308148}"/>
          </ac:spMkLst>
        </pc:spChg>
        <pc:picChg chg="del">
          <ac:chgData name="Mrs Hazell" userId="15047998-7ace-4f0d-8cb0-ce1280a8a14f" providerId="ADAL" clId="{DEBCD171-0FA3-439C-B811-EB44A21E008F}" dt="2023-10-05T12:17:18.967" v="66" actId="478"/>
          <ac:picMkLst>
            <pc:docMk/>
            <pc:sldMk cId="2297493547" sldId="289"/>
            <ac:picMk id="4" creationId="{9BDD4380-D76C-C35A-22D9-EC1C9AB00F50}"/>
          </ac:picMkLst>
        </pc:picChg>
        <pc:picChg chg="add mod">
          <ac:chgData name="Mrs Hazell" userId="15047998-7ace-4f0d-8cb0-ce1280a8a14f" providerId="ADAL" clId="{DEBCD171-0FA3-439C-B811-EB44A21E008F}" dt="2023-10-05T12:19:06.594" v="100" actId="1076"/>
          <ac:picMkLst>
            <pc:docMk/>
            <pc:sldMk cId="2297493547" sldId="289"/>
            <ac:picMk id="5" creationId="{8E360BD0-B990-B6FC-8816-0F721D9948FB}"/>
          </ac:picMkLst>
        </pc:picChg>
        <pc:picChg chg="add mod">
          <ac:chgData name="Mrs Hazell" userId="15047998-7ace-4f0d-8cb0-ce1280a8a14f" providerId="ADAL" clId="{DEBCD171-0FA3-439C-B811-EB44A21E008F}" dt="2023-10-05T12:19:26.373" v="103" actId="1076"/>
          <ac:picMkLst>
            <pc:docMk/>
            <pc:sldMk cId="2297493547" sldId="289"/>
            <ac:picMk id="6" creationId="{E5EBD17E-77F6-B13C-167A-2F5A3631860E}"/>
          </ac:picMkLst>
        </pc:picChg>
      </pc:sldChg>
      <pc:sldChg chg="addSp delSp modSp add mod setBg addAnim delDesignElem modNotesTx">
        <pc:chgData name="Mrs Hazell" userId="15047998-7ace-4f0d-8cb0-ce1280a8a14f" providerId="ADAL" clId="{DEBCD171-0FA3-439C-B811-EB44A21E008F}" dt="2023-10-11T17:50:06.693" v="1599" actId="20577"/>
        <pc:sldMkLst>
          <pc:docMk/>
          <pc:sldMk cId="1100932194" sldId="290"/>
        </pc:sldMkLst>
        <pc:spChg chg="mod">
          <ac:chgData name="Mrs Hazell" userId="15047998-7ace-4f0d-8cb0-ce1280a8a14f" providerId="ADAL" clId="{DEBCD171-0FA3-439C-B811-EB44A21E008F}" dt="2023-10-05T12:23:54.829" v="134" actId="20577"/>
          <ac:spMkLst>
            <pc:docMk/>
            <pc:sldMk cId="1100932194" sldId="290"/>
            <ac:spMk id="2" creationId="{00000000-0000-0000-0000-000000000000}"/>
          </ac:spMkLst>
        </pc:spChg>
        <pc:spChg chg="del">
          <ac:chgData name="Mrs Hazell" userId="15047998-7ace-4f0d-8cb0-ce1280a8a14f" providerId="ADAL" clId="{DEBCD171-0FA3-439C-B811-EB44A21E008F}" dt="2023-10-05T12:16:22.677" v="63"/>
          <ac:spMkLst>
            <pc:docMk/>
            <pc:sldMk cId="1100932194" sldId="290"/>
            <ac:spMk id="9" creationId="{8555C5B3-193A-4749-9AFD-682E53CDDE8F}"/>
          </ac:spMkLst>
        </pc:spChg>
        <pc:spChg chg="add del">
          <ac:chgData name="Mrs Hazell" userId="15047998-7ace-4f0d-8cb0-ce1280a8a14f" providerId="ADAL" clId="{DEBCD171-0FA3-439C-B811-EB44A21E008F}" dt="2023-10-05T12:21:17.693" v="110" actId="26606"/>
          <ac:spMkLst>
            <pc:docMk/>
            <pc:sldMk cId="1100932194" sldId="290"/>
            <ac:spMk id="10" creationId="{9203DE33-2CD4-4CA8-9AF3-37C3B65133B0}"/>
          </ac:spMkLst>
        </pc:spChg>
        <pc:spChg chg="del">
          <ac:chgData name="Mrs Hazell" userId="15047998-7ace-4f0d-8cb0-ce1280a8a14f" providerId="ADAL" clId="{DEBCD171-0FA3-439C-B811-EB44A21E008F}" dt="2023-10-05T12:16:22.677" v="63"/>
          <ac:spMkLst>
            <pc:docMk/>
            <pc:sldMk cId="1100932194" sldId="290"/>
            <ac:spMk id="11" creationId="{2EAE06A6-F76A-41C9-827A-C561B004485C}"/>
          </ac:spMkLst>
        </pc:spChg>
        <pc:spChg chg="add del">
          <ac:chgData name="Mrs Hazell" userId="15047998-7ace-4f0d-8cb0-ce1280a8a14f" providerId="ADAL" clId="{DEBCD171-0FA3-439C-B811-EB44A21E008F}" dt="2023-10-05T12:21:17.693" v="110" actId="26606"/>
          <ac:spMkLst>
            <pc:docMk/>
            <pc:sldMk cId="1100932194" sldId="290"/>
            <ac:spMk id="12" creationId="{0AF57B88-1D4C-41FA-A761-EC1DD10C35CB}"/>
          </ac:spMkLst>
        </pc:spChg>
        <pc:spChg chg="del">
          <ac:chgData name="Mrs Hazell" userId="15047998-7ace-4f0d-8cb0-ce1280a8a14f" providerId="ADAL" clId="{DEBCD171-0FA3-439C-B811-EB44A21E008F}" dt="2023-10-05T12:16:22.677" v="63"/>
          <ac:spMkLst>
            <pc:docMk/>
            <pc:sldMk cId="1100932194" sldId="290"/>
            <ac:spMk id="13" creationId="{89F9D4E8-0639-444B-949B-9518585061AF}"/>
          </ac:spMkLst>
        </pc:spChg>
        <pc:spChg chg="add del">
          <ac:chgData name="Mrs Hazell" userId="15047998-7ace-4f0d-8cb0-ce1280a8a14f" providerId="ADAL" clId="{DEBCD171-0FA3-439C-B811-EB44A21E008F}" dt="2023-10-05T12:21:17.693" v="110" actId="26606"/>
          <ac:spMkLst>
            <pc:docMk/>
            <pc:sldMk cId="1100932194" sldId="290"/>
            <ac:spMk id="14" creationId="{D2548F45-5164-4ABB-8212-7F293FDED8D4}"/>
          </ac:spMkLst>
        </pc:spChg>
        <pc:spChg chg="del">
          <ac:chgData name="Mrs Hazell" userId="15047998-7ace-4f0d-8cb0-ce1280a8a14f" providerId="ADAL" clId="{DEBCD171-0FA3-439C-B811-EB44A21E008F}" dt="2023-10-05T12:16:22.677" v="63"/>
          <ac:spMkLst>
            <pc:docMk/>
            <pc:sldMk cId="1100932194" sldId="290"/>
            <ac:spMk id="15" creationId="{7E3DA7A2-ED70-4BBA-AB72-00AD461FA405}"/>
          </ac:spMkLst>
        </pc:spChg>
        <pc:spChg chg="add del">
          <ac:chgData name="Mrs Hazell" userId="15047998-7ace-4f0d-8cb0-ce1280a8a14f" providerId="ADAL" clId="{DEBCD171-0FA3-439C-B811-EB44A21E008F}" dt="2023-10-05T12:21:17.693" v="110" actId="26606"/>
          <ac:spMkLst>
            <pc:docMk/>
            <pc:sldMk cId="1100932194" sldId="290"/>
            <ac:spMk id="16" creationId="{5E81CCFB-7BEF-4186-86FB-D09450B4D02D}"/>
          </ac:spMkLst>
        </pc:spChg>
        <pc:spChg chg="del">
          <ac:chgData name="Mrs Hazell" userId="15047998-7ace-4f0d-8cb0-ce1280a8a14f" providerId="ADAL" clId="{DEBCD171-0FA3-439C-B811-EB44A21E008F}" dt="2023-10-05T12:16:22.677" v="63"/>
          <ac:spMkLst>
            <pc:docMk/>
            <pc:sldMk cId="1100932194" sldId="290"/>
            <ac:spMk id="17" creationId="{FC485432-3647-4218-B5D3-15D3FA222B13}"/>
          </ac:spMkLst>
        </pc:spChg>
        <pc:spChg chg="del">
          <ac:chgData name="Mrs Hazell" userId="15047998-7ace-4f0d-8cb0-ce1280a8a14f" providerId="ADAL" clId="{DEBCD171-0FA3-439C-B811-EB44A21E008F}" dt="2023-10-05T12:16:22.677" v="63"/>
          <ac:spMkLst>
            <pc:docMk/>
            <pc:sldMk cId="1100932194" sldId="290"/>
            <ac:spMk id="19" creationId="{F4AFDDCA-6ABA-4D23-8A5C-1BF0F4308148}"/>
          </ac:spMkLst>
        </pc:spChg>
        <pc:spChg chg="add del">
          <ac:chgData name="Mrs Hazell" userId="15047998-7ace-4f0d-8cb0-ce1280a8a14f" providerId="ADAL" clId="{DEBCD171-0FA3-439C-B811-EB44A21E008F}" dt="2023-10-05T12:22:01.314" v="116" actId="26606"/>
          <ac:spMkLst>
            <pc:docMk/>
            <pc:sldMk cId="1100932194" sldId="290"/>
            <ac:spMk id="21" creationId="{A8384FB5-9ADC-4DDC-881B-597D56F5B15D}"/>
          </ac:spMkLst>
        </pc:spChg>
        <pc:spChg chg="add del">
          <ac:chgData name="Mrs Hazell" userId="15047998-7ace-4f0d-8cb0-ce1280a8a14f" providerId="ADAL" clId="{DEBCD171-0FA3-439C-B811-EB44A21E008F}" dt="2023-10-05T12:22:01.314" v="116" actId="26606"/>
          <ac:spMkLst>
            <pc:docMk/>
            <pc:sldMk cId="1100932194" sldId="290"/>
            <ac:spMk id="23" creationId="{1199E1B1-A8C0-4FE8-A5A8-1CB41D69F857}"/>
          </ac:spMkLst>
        </pc:spChg>
        <pc:spChg chg="add del">
          <ac:chgData name="Mrs Hazell" userId="15047998-7ace-4f0d-8cb0-ce1280a8a14f" providerId="ADAL" clId="{DEBCD171-0FA3-439C-B811-EB44A21E008F}" dt="2023-10-05T12:22:01.314" v="116" actId="26606"/>
          <ac:spMkLst>
            <pc:docMk/>
            <pc:sldMk cId="1100932194" sldId="290"/>
            <ac:spMk id="25" creationId="{84A8DE83-DE75-4B41-9DB4-A7EC0B0DEC0B}"/>
          </ac:spMkLst>
        </pc:spChg>
        <pc:spChg chg="add del">
          <ac:chgData name="Mrs Hazell" userId="15047998-7ace-4f0d-8cb0-ce1280a8a14f" providerId="ADAL" clId="{DEBCD171-0FA3-439C-B811-EB44A21E008F}" dt="2023-10-05T12:22:01.314" v="116" actId="26606"/>
          <ac:spMkLst>
            <pc:docMk/>
            <pc:sldMk cId="1100932194" sldId="290"/>
            <ac:spMk id="27" creationId="{A7009A0A-BEF5-4EAC-AF15-E4F9F002E239}"/>
          </ac:spMkLst>
        </pc:spChg>
        <pc:spChg chg="add del">
          <ac:chgData name="Mrs Hazell" userId="15047998-7ace-4f0d-8cb0-ce1280a8a14f" providerId="ADAL" clId="{DEBCD171-0FA3-439C-B811-EB44A21E008F}" dt="2023-10-05T12:23:34.672" v="123" actId="26606"/>
          <ac:spMkLst>
            <pc:docMk/>
            <pc:sldMk cId="1100932194" sldId="290"/>
            <ac:spMk id="32" creationId="{A8384FB5-9ADC-4DDC-881B-597D56F5B15D}"/>
          </ac:spMkLst>
        </pc:spChg>
        <pc:spChg chg="add del">
          <ac:chgData name="Mrs Hazell" userId="15047998-7ace-4f0d-8cb0-ce1280a8a14f" providerId="ADAL" clId="{DEBCD171-0FA3-439C-B811-EB44A21E008F}" dt="2023-10-05T12:23:34.672" v="123" actId="26606"/>
          <ac:spMkLst>
            <pc:docMk/>
            <pc:sldMk cId="1100932194" sldId="290"/>
            <ac:spMk id="34" creationId="{91E5A9A7-95C6-4F4F-B00E-C82E07FE62EF}"/>
          </ac:spMkLst>
        </pc:spChg>
        <pc:spChg chg="add del">
          <ac:chgData name="Mrs Hazell" userId="15047998-7ace-4f0d-8cb0-ce1280a8a14f" providerId="ADAL" clId="{DEBCD171-0FA3-439C-B811-EB44A21E008F}" dt="2023-10-05T12:23:34.672" v="123" actId="26606"/>
          <ac:spMkLst>
            <pc:docMk/>
            <pc:sldMk cId="1100932194" sldId="290"/>
            <ac:spMk id="36" creationId="{D07DD2DE-F619-49DD-B5E7-03A290FF4ED1}"/>
          </ac:spMkLst>
        </pc:spChg>
        <pc:spChg chg="add del">
          <ac:chgData name="Mrs Hazell" userId="15047998-7ace-4f0d-8cb0-ce1280a8a14f" providerId="ADAL" clId="{DEBCD171-0FA3-439C-B811-EB44A21E008F}" dt="2023-10-05T12:23:34.672" v="123" actId="26606"/>
          <ac:spMkLst>
            <pc:docMk/>
            <pc:sldMk cId="1100932194" sldId="290"/>
            <ac:spMk id="38" creationId="{85149191-5F60-4A28-AAFF-039F96B0F3EC}"/>
          </ac:spMkLst>
        </pc:spChg>
        <pc:spChg chg="add del">
          <ac:chgData name="Mrs Hazell" userId="15047998-7ace-4f0d-8cb0-ce1280a8a14f" providerId="ADAL" clId="{DEBCD171-0FA3-439C-B811-EB44A21E008F}" dt="2023-10-05T12:23:34.672" v="123" actId="26606"/>
          <ac:spMkLst>
            <pc:docMk/>
            <pc:sldMk cId="1100932194" sldId="290"/>
            <ac:spMk id="40" creationId="{F8260ED5-17F7-4158-B241-D51DD4CF1B7E}"/>
          </ac:spMkLst>
        </pc:spChg>
        <pc:spChg chg="add">
          <ac:chgData name="Mrs Hazell" userId="15047998-7ace-4f0d-8cb0-ce1280a8a14f" providerId="ADAL" clId="{DEBCD171-0FA3-439C-B811-EB44A21E008F}" dt="2023-10-05T12:23:34.672" v="123" actId="26606"/>
          <ac:spMkLst>
            <pc:docMk/>
            <pc:sldMk cId="1100932194" sldId="290"/>
            <ac:spMk id="45" creationId="{A8384FB5-9ADC-4DDC-881B-597D56F5B15D}"/>
          </ac:spMkLst>
        </pc:spChg>
        <pc:spChg chg="add">
          <ac:chgData name="Mrs Hazell" userId="15047998-7ace-4f0d-8cb0-ce1280a8a14f" providerId="ADAL" clId="{DEBCD171-0FA3-439C-B811-EB44A21E008F}" dt="2023-10-05T12:23:34.672" v="123" actId="26606"/>
          <ac:spMkLst>
            <pc:docMk/>
            <pc:sldMk cId="1100932194" sldId="290"/>
            <ac:spMk id="47" creationId="{1199E1B1-A8C0-4FE8-A5A8-1CB41D69F857}"/>
          </ac:spMkLst>
        </pc:spChg>
        <pc:spChg chg="add">
          <ac:chgData name="Mrs Hazell" userId="15047998-7ace-4f0d-8cb0-ce1280a8a14f" providerId="ADAL" clId="{DEBCD171-0FA3-439C-B811-EB44A21E008F}" dt="2023-10-05T12:23:34.672" v="123" actId="26606"/>
          <ac:spMkLst>
            <pc:docMk/>
            <pc:sldMk cId="1100932194" sldId="290"/>
            <ac:spMk id="49" creationId="{84A8DE83-DE75-4B41-9DB4-A7EC0B0DEC0B}"/>
          </ac:spMkLst>
        </pc:spChg>
        <pc:spChg chg="add">
          <ac:chgData name="Mrs Hazell" userId="15047998-7ace-4f0d-8cb0-ce1280a8a14f" providerId="ADAL" clId="{DEBCD171-0FA3-439C-B811-EB44A21E008F}" dt="2023-10-05T12:23:34.672" v="123" actId="26606"/>
          <ac:spMkLst>
            <pc:docMk/>
            <pc:sldMk cId="1100932194" sldId="290"/>
            <ac:spMk id="51" creationId="{A7009A0A-BEF5-4EAC-AF15-E4F9F002E239}"/>
          </ac:spMkLst>
        </pc:spChg>
        <pc:picChg chg="mod ord">
          <ac:chgData name="Mrs Hazell" userId="15047998-7ace-4f0d-8cb0-ce1280a8a14f" providerId="ADAL" clId="{DEBCD171-0FA3-439C-B811-EB44A21E008F}" dt="2023-10-05T12:22:01.314" v="116" actId="26606"/>
          <ac:picMkLst>
            <pc:docMk/>
            <pc:sldMk cId="1100932194" sldId="290"/>
            <ac:picMk id="4" creationId="{9BDD4380-D76C-C35A-22D9-EC1C9AB00F50}"/>
          </ac:picMkLst>
        </pc:picChg>
        <pc:picChg chg="add del mod ord">
          <ac:chgData name="Mrs Hazell" userId="15047998-7ace-4f0d-8cb0-ce1280a8a14f" providerId="ADAL" clId="{DEBCD171-0FA3-439C-B811-EB44A21E008F}" dt="2023-10-05T12:21:27.065" v="113" actId="478"/>
          <ac:picMkLst>
            <pc:docMk/>
            <pc:sldMk cId="1100932194" sldId="290"/>
            <ac:picMk id="5" creationId="{F567192F-537C-6EFD-2BAC-0495B14EC87A}"/>
          </ac:picMkLst>
        </pc:picChg>
        <pc:picChg chg="add mod">
          <ac:chgData name="Mrs Hazell" userId="15047998-7ace-4f0d-8cb0-ce1280a8a14f" providerId="ADAL" clId="{DEBCD171-0FA3-439C-B811-EB44A21E008F}" dt="2023-10-05T12:24:03.557" v="135" actId="14100"/>
          <ac:picMkLst>
            <pc:docMk/>
            <pc:sldMk cId="1100932194" sldId="290"/>
            <ac:picMk id="7" creationId="{D0EA74F8-17A2-3F88-C310-CF3D6193C8BD}"/>
          </ac:picMkLst>
        </pc:picChg>
      </pc:sldChg>
      <pc:sldChg chg="addSp delSp modSp new mod setBg modNotesTx">
        <pc:chgData name="Mrs Hazell" userId="15047998-7ace-4f0d-8cb0-ce1280a8a14f" providerId="ADAL" clId="{DEBCD171-0FA3-439C-B811-EB44A21E008F}" dt="2023-10-11T17:55:06.162" v="2001" actId="20577"/>
        <pc:sldMkLst>
          <pc:docMk/>
          <pc:sldMk cId="29625623" sldId="291"/>
        </pc:sldMkLst>
        <pc:spChg chg="mod">
          <ac:chgData name="Mrs Hazell" userId="15047998-7ace-4f0d-8cb0-ce1280a8a14f" providerId="ADAL" clId="{DEBCD171-0FA3-439C-B811-EB44A21E008F}" dt="2023-10-05T12:43:44.768" v="615" actId="120"/>
          <ac:spMkLst>
            <pc:docMk/>
            <pc:sldMk cId="29625623" sldId="291"/>
            <ac:spMk id="2" creationId="{95C31B6E-3D86-6D71-EC6B-5E007CD30C66}"/>
          </ac:spMkLst>
        </pc:spChg>
        <pc:spChg chg="mod">
          <ac:chgData name="Mrs Hazell" userId="15047998-7ace-4f0d-8cb0-ce1280a8a14f" providerId="ADAL" clId="{DEBCD171-0FA3-439C-B811-EB44A21E008F}" dt="2023-10-05T12:43:37.368" v="614" actId="255"/>
          <ac:spMkLst>
            <pc:docMk/>
            <pc:sldMk cId="29625623" sldId="291"/>
            <ac:spMk id="3" creationId="{67A2F679-A409-9757-9D1F-89665A954403}"/>
          </ac:spMkLst>
        </pc:spChg>
        <pc:spChg chg="add del">
          <ac:chgData name="Mrs Hazell" userId="15047998-7ace-4f0d-8cb0-ce1280a8a14f" providerId="ADAL" clId="{DEBCD171-0FA3-439C-B811-EB44A21E008F}" dt="2023-10-05T12:43:07.224" v="609" actId="26606"/>
          <ac:spMkLst>
            <pc:docMk/>
            <pc:sldMk cId="29625623" sldId="291"/>
            <ac:spMk id="9" creationId="{F13C74B1-5B17-4795-BED0-7140497B445A}"/>
          </ac:spMkLst>
        </pc:spChg>
        <pc:spChg chg="add del">
          <ac:chgData name="Mrs Hazell" userId="15047998-7ace-4f0d-8cb0-ce1280a8a14f" providerId="ADAL" clId="{DEBCD171-0FA3-439C-B811-EB44A21E008F}" dt="2023-10-05T12:43:07.224" v="609" actId="26606"/>
          <ac:spMkLst>
            <pc:docMk/>
            <pc:sldMk cId="29625623" sldId="291"/>
            <ac:spMk id="11" creationId="{D4974D33-8DC5-464E-8C6D-BE58F0669C17}"/>
          </ac:spMkLst>
        </pc:spChg>
        <pc:spChg chg="add">
          <ac:chgData name="Mrs Hazell" userId="15047998-7ace-4f0d-8cb0-ce1280a8a14f" providerId="ADAL" clId="{DEBCD171-0FA3-439C-B811-EB44A21E008F}" dt="2023-10-05T12:43:07.224" v="609" actId="26606"/>
          <ac:spMkLst>
            <pc:docMk/>
            <pc:sldMk cId="29625623" sldId="291"/>
            <ac:spMk id="16" creationId="{C4285719-470E-454C-AF62-8323075F1F5B}"/>
          </ac:spMkLst>
        </pc:spChg>
        <pc:spChg chg="add">
          <ac:chgData name="Mrs Hazell" userId="15047998-7ace-4f0d-8cb0-ce1280a8a14f" providerId="ADAL" clId="{DEBCD171-0FA3-439C-B811-EB44A21E008F}" dt="2023-10-05T12:43:07.224" v="609" actId="26606"/>
          <ac:spMkLst>
            <pc:docMk/>
            <pc:sldMk cId="29625623" sldId="291"/>
            <ac:spMk id="18" creationId="{CD9FE4EF-C4D8-49A0-B2FF-81D8DB7D8A24}"/>
          </ac:spMkLst>
        </pc:spChg>
        <pc:spChg chg="add">
          <ac:chgData name="Mrs Hazell" userId="15047998-7ace-4f0d-8cb0-ce1280a8a14f" providerId="ADAL" clId="{DEBCD171-0FA3-439C-B811-EB44A21E008F}" dt="2023-10-05T12:43:07.224" v="609" actId="26606"/>
          <ac:spMkLst>
            <pc:docMk/>
            <pc:sldMk cId="29625623" sldId="291"/>
            <ac:spMk id="20" creationId="{4300840D-0A0B-4512-BACA-B439D5B9C57C}"/>
          </ac:spMkLst>
        </pc:spChg>
        <pc:spChg chg="add">
          <ac:chgData name="Mrs Hazell" userId="15047998-7ace-4f0d-8cb0-ce1280a8a14f" providerId="ADAL" clId="{DEBCD171-0FA3-439C-B811-EB44A21E008F}" dt="2023-10-05T12:43:07.224" v="609" actId="26606"/>
          <ac:spMkLst>
            <pc:docMk/>
            <pc:sldMk cId="29625623" sldId="291"/>
            <ac:spMk id="22" creationId="{D2B78728-A580-49A7-84F9-6EF6F583ADE0}"/>
          </ac:spMkLst>
        </pc:spChg>
        <pc:spChg chg="add">
          <ac:chgData name="Mrs Hazell" userId="15047998-7ace-4f0d-8cb0-ce1280a8a14f" providerId="ADAL" clId="{DEBCD171-0FA3-439C-B811-EB44A21E008F}" dt="2023-10-05T12:43:07.224" v="609" actId="26606"/>
          <ac:spMkLst>
            <pc:docMk/>
            <pc:sldMk cId="29625623" sldId="291"/>
            <ac:spMk id="24" creationId="{38FAA1A1-D861-433F-88FA-1E9D6FD31D11}"/>
          </ac:spMkLst>
        </pc:spChg>
        <pc:spChg chg="add">
          <ac:chgData name="Mrs Hazell" userId="15047998-7ace-4f0d-8cb0-ce1280a8a14f" providerId="ADAL" clId="{DEBCD171-0FA3-439C-B811-EB44A21E008F}" dt="2023-10-05T12:43:07.224" v="609" actId="26606"/>
          <ac:spMkLst>
            <pc:docMk/>
            <pc:sldMk cId="29625623" sldId="291"/>
            <ac:spMk id="26" creationId="{8D71EDA1-87BF-4D5D-AB79-F346FD19278A}"/>
          </ac:spMkLst>
        </pc:spChg>
        <pc:picChg chg="add mod">
          <ac:chgData name="Mrs Hazell" userId="15047998-7ace-4f0d-8cb0-ce1280a8a14f" providerId="ADAL" clId="{DEBCD171-0FA3-439C-B811-EB44A21E008F}" dt="2023-10-05T12:43:16.456" v="611" actId="1076"/>
          <ac:picMkLst>
            <pc:docMk/>
            <pc:sldMk cId="29625623" sldId="291"/>
            <ac:picMk id="4" creationId="{EF66344E-C2DE-21B2-D4F9-607F5B2888F8}"/>
          </ac:picMkLst>
        </pc:picChg>
      </pc:sldChg>
      <pc:sldChg chg="delSp modSp add del mod setBg delDesignElem">
        <pc:chgData name="Mrs Hazell" userId="15047998-7ace-4f0d-8cb0-ce1280a8a14f" providerId="ADAL" clId="{DEBCD171-0FA3-439C-B811-EB44A21E008F}" dt="2023-10-05T12:36:11.336" v="213" actId="47"/>
        <pc:sldMkLst>
          <pc:docMk/>
          <pc:sldMk cId="1526124440" sldId="291"/>
        </pc:sldMkLst>
        <pc:spChg chg="del">
          <ac:chgData name="Mrs Hazell" userId="15047998-7ace-4f0d-8cb0-ce1280a8a14f" providerId="ADAL" clId="{DEBCD171-0FA3-439C-B811-EB44A21E008F}" dt="2023-10-05T12:35:51.546" v="210"/>
          <ac:spMkLst>
            <pc:docMk/>
            <pc:sldMk cId="1526124440" sldId="291"/>
            <ac:spMk id="9" creationId="{8555C5B3-193A-4749-9AFD-682E53CDDE8F}"/>
          </ac:spMkLst>
        </pc:spChg>
        <pc:spChg chg="del">
          <ac:chgData name="Mrs Hazell" userId="15047998-7ace-4f0d-8cb0-ce1280a8a14f" providerId="ADAL" clId="{DEBCD171-0FA3-439C-B811-EB44A21E008F}" dt="2023-10-05T12:35:51.546" v="210"/>
          <ac:spMkLst>
            <pc:docMk/>
            <pc:sldMk cId="1526124440" sldId="291"/>
            <ac:spMk id="11" creationId="{2EAE06A6-F76A-41C9-827A-C561B004485C}"/>
          </ac:spMkLst>
        </pc:spChg>
        <pc:spChg chg="del">
          <ac:chgData name="Mrs Hazell" userId="15047998-7ace-4f0d-8cb0-ce1280a8a14f" providerId="ADAL" clId="{DEBCD171-0FA3-439C-B811-EB44A21E008F}" dt="2023-10-05T12:35:51.546" v="210"/>
          <ac:spMkLst>
            <pc:docMk/>
            <pc:sldMk cId="1526124440" sldId="291"/>
            <ac:spMk id="13" creationId="{89F9D4E8-0639-444B-949B-9518585061AF}"/>
          </ac:spMkLst>
        </pc:spChg>
        <pc:spChg chg="del">
          <ac:chgData name="Mrs Hazell" userId="15047998-7ace-4f0d-8cb0-ce1280a8a14f" providerId="ADAL" clId="{DEBCD171-0FA3-439C-B811-EB44A21E008F}" dt="2023-10-05T12:35:51.546" v="210"/>
          <ac:spMkLst>
            <pc:docMk/>
            <pc:sldMk cId="1526124440" sldId="291"/>
            <ac:spMk id="15" creationId="{7E3DA7A2-ED70-4BBA-AB72-00AD461FA405}"/>
          </ac:spMkLst>
        </pc:spChg>
        <pc:spChg chg="del">
          <ac:chgData name="Mrs Hazell" userId="15047998-7ace-4f0d-8cb0-ce1280a8a14f" providerId="ADAL" clId="{DEBCD171-0FA3-439C-B811-EB44A21E008F}" dt="2023-10-05T12:35:51.546" v="210"/>
          <ac:spMkLst>
            <pc:docMk/>
            <pc:sldMk cId="1526124440" sldId="291"/>
            <ac:spMk id="17" creationId="{FC485432-3647-4218-B5D3-15D3FA222B13}"/>
          </ac:spMkLst>
        </pc:spChg>
        <pc:spChg chg="del">
          <ac:chgData name="Mrs Hazell" userId="15047998-7ace-4f0d-8cb0-ce1280a8a14f" providerId="ADAL" clId="{DEBCD171-0FA3-439C-B811-EB44A21E008F}" dt="2023-10-05T12:35:51.546" v="210"/>
          <ac:spMkLst>
            <pc:docMk/>
            <pc:sldMk cId="1526124440" sldId="291"/>
            <ac:spMk id="19" creationId="{F4AFDDCA-6ABA-4D23-8A5C-1BF0F4308148}"/>
          </ac:spMkLst>
        </pc:spChg>
        <pc:picChg chg="del mod">
          <ac:chgData name="Mrs Hazell" userId="15047998-7ace-4f0d-8cb0-ce1280a8a14f" providerId="ADAL" clId="{DEBCD171-0FA3-439C-B811-EB44A21E008F}" dt="2023-10-05T12:36:08.887" v="212" actId="478"/>
          <ac:picMkLst>
            <pc:docMk/>
            <pc:sldMk cId="1526124440" sldId="291"/>
            <ac:picMk id="4" creationId="{9BDD4380-D76C-C35A-22D9-EC1C9AB00F50}"/>
          </ac:picMkLst>
        </pc:picChg>
      </pc:sldChg>
      <pc:sldChg chg="addSp modSp new mod setBg modNotesTx">
        <pc:chgData name="Mrs Hazell" userId="15047998-7ace-4f0d-8cb0-ce1280a8a14f" providerId="ADAL" clId="{DEBCD171-0FA3-439C-B811-EB44A21E008F}" dt="2023-10-11T18:18:34.955" v="2937" actId="20577"/>
        <pc:sldMkLst>
          <pc:docMk/>
          <pc:sldMk cId="1135799191" sldId="292"/>
        </pc:sldMkLst>
        <pc:spChg chg="mod">
          <ac:chgData name="Mrs Hazell" userId="15047998-7ace-4f0d-8cb0-ce1280a8a14f" providerId="ADAL" clId="{DEBCD171-0FA3-439C-B811-EB44A21E008F}" dt="2023-10-05T12:48:45.692" v="822" actId="20577"/>
          <ac:spMkLst>
            <pc:docMk/>
            <pc:sldMk cId="1135799191" sldId="292"/>
            <ac:spMk id="2" creationId="{6A5B5BDF-0757-D8CA-6CFB-47605C4EE137}"/>
          </ac:spMkLst>
        </pc:spChg>
        <pc:spChg chg="mod">
          <ac:chgData name="Mrs Hazell" userId="15047998-7ace-4f0d-8cb0-ce1280a8a14f" providerId="ADAL" clId="{DEBCD171-0FA3-439C-B811-EB44A21E008F}" dt="2023-10-11T18:18:34.955" v="2937" actId="20577"/>
          <ac:spMkLst>
            <pc:docMk/>
            <pc:sldMk cId="1135799191" sldId="292"/>
            <ac:spMk id="3" creationId="{E039C8D5-361E-7252-E334-6674E3F40038}"/>
          </ac:spMkLst>
        </pc:spChg>
        <pc:spChg chg="add">
          <ac:chgData name="Mrs Hazell" userId="15047998-7ace-4f0d-8cb0-ce1280a8a14f" providerId="ADAL" clId="{DEBCD171-0FA3-439C-B811-EB44A21E008F}" dt="2023-10-05T12:48:14.838" v="806" actId="26606"/>
          <ac:spMkLst>
            <pc:docMk/>
            <pc:sldMk cId="1135799191" sldId="292"/>
            <ac:spMk id="9" creationId="{C4285719-470E-454C-AF62-8323075F1F5B}"/>
          </ac:spMkLst>
        </pc:spChg>
        <pc:spChg chg="add">
          <ac:chgData name="Mrs Hazell" userId="15047998-7ace-4f0d-8cb0-ce1280a8a14f" providerId="ADAL" clId="{DEBCD171-0FA3-439C-B811-EB44A21E008F}" dt="2023-10-05T12:48:14.838" v="806" actId="26606"/>
          <ac:spMkLst>
            <pc:docMk/>
            <pc:sldMk cId="1135799191" sldId="292"/>
            <ac:spMk id="11" creationId="{CD9FE4EF-C4D8-49A0-B2FF-81D8DB7D8A24}"/>
          </ac:spMkLst>
        </pc:spChg>
        <pc:spChg chg="add">
          <ac:chgData name="Mrs Hazell" userId="15047998-7ace-4f0d-8cb0-ce1280a8a14f" providerId="ADAL" clId="{DEBCD171-0FA3-439C-B811-EB44A21E008F}" dt="2023-10-05T12:48:14.838" v="806" actId="26606"/>
          <ac:spMkLst>
            <pc:docMk/>
            <pc:sldMk cId="1135799191" sldId="292"/>
            <ac:spMk id="13" creationId="{4300840D-0A0B-4512-BACA-B439D5B9C57C}"/>
          </ac:spMkLst>
        </pc:spChg>
        <pc:spChg chg="add">
          <ac:chgData name="Mrs Hazell" userId="15047998-7ace-4f0d-8cb0-ce1280a8a14f" providerId="ADAL" clId="{DEBCD171-0FA3-439C-B811-EB44A21E008F}" dt="2023-10-05T12:48:14.838" v="806" actId="26606"/>
          <ac:spMkLst>
            <pc:docMk/>
            <pc:sldMk cId="1135799191" sldId="292"/>
            <ac:spMk id="15" creationId="{D2B78728-A580-49A7-84F9-6EF6F583ADE0}"/>
          </ac:spMkLst>
        </pc:spChg>
        <pc:spChg chg="add">
          <ac:chgData name="Mrs Hazell" userId="15047998-7ace-4f0d-8cb0-ce1280a8a14f" providerId="ADAL" clId="{DEBCD171-0FA3-439C-B811-EB44A21E008F}" dt="2023-10-05T12:48:14.838" v="806" actId="26606"/>
          <ac:spMkLst>
            <pc:docMk/>
            <pc:sldMk cId="1135799191" sldId="292"/>
            <ac:spMk id="17" creationId="{38FAA1A1-D861-433F-88FA-1E9D6FD31D11}"/>
          </ac:spMkLst>
        </pc:spChg>
        <pc:spChg chg="add">
          <ac:chgData name="Mrs Hazell" userId="15047998-7ace-4f0d-8cb0-ce1280a8a14f" providerId="ADAL" clId="{DEBCD171-0FA3-439C-B811-EB44A21E008F}" dt="2023-10-05T12:48:14.838" v="806" actId="26606"/>
          <ac:spMkLst>
            <pc:docMk/>
            <pc:sldMk cId="1135799191" sldId="292"/>
            <ac:spMk id="19" creationId="{8D71EDA1-87BF-4D5D-AB79-F346FD19278A}"/>
          </ac:spMkLst>
        </pc:spChg>
        <pc:picChg chg="add mod">
          <ac:chgData name="Mrs Hazell" userId="15047998-7ace-4f0d-8cb0-ce1280a8a14f" providerId="ADAL" clId="{DEBCD171-0FA3-439C-B811-EB44A21E008F}" dt="2023-10-05T12:48:22.268" v="808" actId="1076"/>
          <ac:picMkLst>
            <pc:docMk/>
            <pc:sldMk cId="1135799191" sldId="292"/>
            <ac:picMk id="4" creationId="{A80F1E60-4351-95F1-392A-3CCF3E4D6A85}"/>
          </ac:picMkLst>
        </pc:picChg>
      </pc:sldChg>
      <pc:sldChg chg="delSp add del setBg delDesignElem">
        <pc:chgData name="Mrs Hazell" userId="15047998-7ace-4f0d-8cb0-ce1280a8a14f" providerId="ADAL" clId="{DEBCD171-0FA3-439C-B811-EB44A21E008F}" dt="2023-10-05T12:44:43.622" v="638" actId="47"/>
        <pc:sldMkLst>
          <pc:docMk/>
          <pc:sldMk cId="3287880079" sldId="292"/>
        </pc:sldMkLst>
        <pc:spChg chg="del">
          <ac:chgData name="Mrs Hazell" userId="15047998-7ace-4f0d-8cb0-ce1280a8a14f" providerId="ADAL" clId="{DEBCD171-0FA3-439C-B811-EB44A21E008F}" dt="2023-10-05T12:40:06.117" v="596"/>
          <ac:spMkLst>
            <pc:docMk/>
            <pc:sldMk cId="3287880079" sldId="292"/>
            <ac:spMk id="9" creationId="{8555C5B3-193A-4749-9AFD-682E53CDDE8F}"/>
          </ac:spMkLst>
        </pc:spChg>
        <pc:spChg chg="del">
          <ac:chgData name="Mrs Hazell" userId="15047998-7ace-4f0d-8cb0-ce1280a8a14f" providerId="ADAL" clId="{DEBCD171-0FA3-439C-B811-EB44A21E008F}" dt="2023-10-05T12:40:06.117" v="596"/>
          <ac:spMkLst>
            <pc:docMk/>
            <pc:sldMk cId="3287880079" sldId="292"/>
            <ac:spMk id="11" creationId="{2EAE06A6-F76A-41C9-827A-C561B004485C}"/>
          </ac:spMkLst>
        </pc:spChg>
        <pc:spChg chg="del">
          <ac:chgData name="Mrs Hazell" userId="15047998-7ace-4f0d-8cb0-ce1280a8a14f" providerId="ADAL" clId="{DEBCD171-0FA3-439C-B811-EB44A21E008F}" dt="2023-10-05T12:40:06.117" v="596"/>
          <ac:spMkLst>
            <pc:docMk/>
            <pc:sldMk cId="3287880079" sldId="292"/>
            <ac:spMk id="13" creationId="{89F9D4E8-0639-444B-949B-9518585061AF}"/>
          </ac:spMkLst>
        </pc:spChg>
        <pc:spChg chg="del">
          <ac:chgData name="Mrs Hazell" userId="15047998-7ace-4f0d-8cb0-ce1280a8a14f" providerId="ADAL" clId="{DEBCD171-0FA3-439C-B811-EB44A21E008F}" dt="2023-10-05T12:40:06.117" v="596"/>
          <ac:spMkLst>
            <pc:docMk/>
            <pc:sldMk cId="3287880079" sldId="292"/>
            <ac:spMk id="15" creationId="{7E3DA7A2-ED70-4BBA-AB72-00AD461FA405}"/>
          </ac:spMkLst>
        </pc:spChg>
        <pc:spChg chg="del">
          <ac:chgData name="Mrs Hazell" userId="15047998-7ace-4f0d-8cb0-ce1280a8a14f" providerId="ADAL" clId="{DEBCD171-0FA3-439C-B811-EB44A21E008F}" dt="2023-10-05T12:40:06.117" v="596"/>
          <ac:spMkLst>
            <pc:docMk/>
            <pc:sldMk cId="3287880079" sldId="292"/>
            <ac:spMk id="17" creationId="{FC485432-3647-4218-B5D3-15D3FA222B13}"/>
          </ac:spMkLst>
        </pc:spChg>
        <pc:spChg chg="del">
          <ac:chgData name="Mrs Hazell" userId="15047998-7ace-4f0d-8cb0-ce1280a8a14f" providerId="ADAL" clId="{DEBCD171-0FA3-439C-B811-EB44A21E008F}" dt="2023-10-05T12:40:06.117" v="596"/>
          <ac:spMkLst>
            <pc:docMk/>
            <pc:sldMk cId="3287880079" sldId="292"/>
            <ac:spMk id="19" creationId="{F4AFDDCA-6ABA-4D23-8A5C-1BF0F4308148}"/>
          </ac:spMkLst>
        </pc:spChg>
      </pc:sldChg>
      <pc:sldChg chg="delSp modSp add del mod setBg delDesignElem">
        <pc:chgData name="Mrs Hazell" userId="15047998-7ace-4f0d-8cb0-ce1280a8a14f" providerId="ADAL" clId="{DEBCD171-0FA3-439C-B811-EB44A21E008F}" dt="2023-10-05T12:44:42.502" v="637" actId="47"/>
        <pc:sldMkLst>
          <pc:docMk/>
          <pc:sldMk cId="609592838" sldId="293"/>
        </pc:sldMkLst>
        <pc:spChg chg="mod">
          <ac:chgData name="Mrs Hazell" userId="15047998-7ace-4f0d-8cb0-ce1280a8a14f" providerId="ADAL" clId="{DEBCD171-0FA3-439C-B811-EB44A21E008F}" dt="2023-10-05T12:44:38.812" v="636" actId="20577"/>
          <ac:spMkLst>
            <pc:docMk/>
            <pc:sldMk cId="609592838" sldId="293"/>
            <ac:spMk id="2" creationId="{00000000-0000-0000-0000-000000000000}"/>
          </ac:spMkLst>
        </pc:spChg>
        <pc:spChg chg="del">
          <ac:chgData name="Mrs Hazell" userId="15047998-7ace-4f0d-8cb0-ce1280a8a14f" providerId="ADAL" clId="{DEBCD171-0FA3-439C-B811-EB44A21E008F}" dt="2023-10-05T12:40:16.040" v="598"/>
          <ac:spMkLst>
            <pc:docMk/>
            <pc:sldMk cId="609592838" sldId="293"/>
            <ac:spMk id="9" creationId="{8555C5B3-193A-4749-9AFD-682E53CDDE8F}"/>
          </ac:spMkLst>
        </pc:spChg>
        <pc:spChg chg="del">
          <ac:chgData name="Mrs Hazell" userId="15047998-7ace-4f0d-8cb0-ce1280a8a14f" providerId="ADAL" clId="{DEBCD171-0FA3-439C-B811-EB44A21E008F}" dt="2023-10-05T12:40:16.040" v="598"/>
          <ac:spMkLst>
            <pc:docMk/>
            <pc:sldMk cId="609592838" sldId="293"/>
            <ac:spMk id="11" creationId="{2EAE06A6-F76A-41C9-827A-C561B004485C}"/>
          </ac:spMkLst>
        </pc:spChg>
        <pc:spChg chg="del">
          <ac:chgData name="Mrs Hazell" userId="15047998-7ace-4f0d-8cb0-ce1280a8a14f" providerId="ADAL" clId="{DEBCD171-0FA3-439C-B811-EB44A21E008F}" dt="2023-10-05T12:40:16.040" v="598"/>
          <ac:spMkLst>
            <pc:docMk/>
            <pc:sldMk cId="609592838" sldId="293"/>
            <ac:spMk id="13" creationId="{89F9D4E8-0639-444B-949B-9518585061AF}"/>
          </ac:spMkLst>
        </pc:spChg>
        <pc:spChg chg="del">
          <ac:chgData name="Mrs Hazell" userId="15047998-7ace-4f0d-8cb0-ce1280a8a14f" providerId="ADAL" clId="{DEBCD171-0FA3-439C-B811-EB44A21E008F}" dt="2023-10-05T12:40:16.040" v="598"/>
          <ac:spMkLst>
            <pc:docMk/>
            <pc:sldMk cId="609592838" sldId="293"/>
            <ac:spMk id="15" creationId="{7E3DA7A2-ED70-4BBA-AB72-00AD461FA405}"/>
          </ac:spMkLst>
        </pc:spChg>
        <pc:spChg chg="del">
          <ac:chgData name="Mrs Hazell" userId="15047998-7ace-4f0d-8cb0-ce1280a8a14f" providerId="ADAL" clId="{DEBCD171-0FA3-439C-B811-EB44A21E008F}" dt="2023-10-05T12:40:16.040" v="598"/>
          <ac:spMkLst>
            <pc:docMk/>
            <pc:sldMk cId="609592838" sldId="293"/>
            <ac:spMk id="17" creationId="{FC485432-3647-4218-B5D3-15D3FA222B13}"/>
          </ac:spMkLst>
        </pc:spChg>
        <pc:spChg chg="del">
          <ac:chgData name="Mrs Hazell" userId="15047998-7ace-4f0d-8cb0-ce1280a8a14f" providerId="ADAL" clId="{DEBCD171-0FA3-439C-B811-EB44A21E008F}" dt="2023-10-05T12:40:16.040" v="598"/>
          <ac:spMkLst>
            <pc:docMk/>
            <pc:sldMk cId="609592838" sldId="293"/>
            <ac:spMk id="19" creationId="{F4AFDDCA-6ABA-4D23-8A5C-1BF0F4308148}"/>
          </ac:spMkLst>
        </pc:spChg>
        <pc:picChg chg="del mod">
          <ac:chgData name="Mrs Hazell" userId="15047998-7ace-4f0d-8cb0-ce1280a8a14f" providerId="ADAL" clId="{DEBCD171-0FA3-439C-B811-EB44A21E008F}" dt="2023-10-05T12:44:29.457" v="620" actId="478"/>
          <ac:picMkLst>
            <pc:docMk/>
            <pc:sldMk cId="609592838" sldId="293"/>
            <ac:picMk id="4" creationId="{9BDD4380-D76C-C35A-22D9-EC1C9AB00F50}"/>
          </ac:picMkLst>
        </pc:picChg>
      </pc:sldChg>
      <pc:sldChg chg="addSp delSp modSp new mod setBg modNotesTx">
        <pc:chgData name="Mrs Hazell" userId="15047998-7ace-4f0d-8cb0-ce1280a8a14f" providerId="ADAL" clId="{DEBCD171-0FA3-439C-B811-EB44A21E008F}" dt="2023-10-11T18:16:08.826" v="2894" actId="113"/>
        <pc:sldMkLst>
          <pc:docMk/>
          <pc:sldMk cId="1857403482" sldId="293"/>
        </pc:sldMkLst>
        <pc:spChg chg="mod">
          <ac:chgData name="Mrs Hazell" userId="15047998-7ace-4f0d-8cb0-ce1280a8a14f" providerId="ADAL" clId="{DEBCD171-0FA3-439C-B811-EB44A21E008F}" dt="2023-10-05T12:53:59.384" v="1082" actId="120"/>
          <ac:spMkLst>
            <pc:docMk/>
            <pc:sldMk cId="1857403482" sldId="293"/>
            <ac:spMk id="2" creationId="{208D885F-BB70-ED8C-0CF7-DB8B78AC8306}"/>
          </ac:spMkLst>
        </pc:spChg>
        <pc:spChg chg="mod">
          <ac:chgData name="Mrs Hazell" userId="15047998-7ace-4f0d-8cb0-ce1280a8a14f" providerId="ADAL" clId="{DEBCD171-0FA3-439C-B811-EB44A21E008F}" dt="2023-10-05T12:54:13.848" v="1084" actId="255"/>
          <ac:spMkLst>
            <pc:docMk/>
            <pc:sldMk cId="1857403482" sldId="293"/>
            <ac:spMk id="3" creationId="{FFE53262-7D61-4E9A-0AAF-0F79AE3D54AE}"/>
          </ac:spMkLst>
        </pc:spChg>
        <pc:spChg chg="add">
          <ac:chgData name="Mrs Hazell" userId="15047998-7ace-4f0d-8cb0-ce1280a8a14f" providerId="ADAL" clId="{DEBCD171-0FA3-439C-B811-EB44A21E008F}" dt="2023-10-05T12:53:41.973" v="1077" actId="26606"/>
          <ac:spMkLst>
            <pc:docMk/>
            <pc:sldMk cId="1857403482" sldId="293"/>
            <ac:spMk id="9" creationId="{C4285719-470E-454C-AF62-8323075F1F5B}"/>
          </ac:spMkLst>
        </pc:spChg>
        <pc:spChg chg="add">
          <ac:chgData name="Mrs Hazell" userId="15047998-7ace-4f0d-8cb0-ce1280a8a14f" providerId="ADAL" clId="{DEBCD171-0FA3-439C-B811-EB44A21E008F}" dt="2023-10-05T12:53:41.973" v="1077" actId="26606"/>
          <ac:spMkLst>
            <pc:docMk/>
            <pc:sldMk cId="1857403482" sldId="293"/>
            <ac:spMk id="11" creationId="{CD9FE4EF-C4D8-49A0-B2FF-81D8DB7D8A24}"/>
          </ac:spMkLst>
        </pc:spChg>
        <pc:spChg chg="add">
          <ac:chgData name="Mrs Hazell" userId="15047998-7ace-4f0d-8cb0-ce1280a8a14f" providerId="ADAL" clId="{DEBCD171-0FA3-439C-B811-EB44A21E008F}" dt="2023-10-05T12:53:41.973" v="1077" actId="26606"/>
          <ac:spMkLst>
            <pc:docMk/>
            <pc:sldMk cId="1857403482" sldId="293"/>
            <ac:spMk id="13" creationId="{4300840D-0A0B-4512-BACA-B439D5B9C57C}"/>
          </ac:spMkLst>
        </pc:spChg>
        <pc:spChg chg="add">
          <ac:chgData name="Mrs Hazell" userId="15047998-7ace-4f0d-8cb0-ce1280a8a14f" providerId="ADAL" clId="{DEBCD171-0FA3-439C-B811-EB44A21E008F}" dt="2023-10-05T12:53:41.973" v="1077" actId="26606"/>
          <ac:spMkLst>
            <pc:docMk/>
            <pc:sldMk cId="1857403482" sldId="293"/>
            <ac:spMk id="15" creationId="{D2B78728-A580-49A7-84F9-6EF6F583ADE0}"/>
          </ac:spMkLst>
        </pc:spChg>
        <pc:spChg chg="add">
          <ac:chgData name="Mrs Hazell" userId="15047998-7ace-4f0d-8cb0-ce1280a8a14f" providerId="ADAL" clId="{DEBCD171-0FA3-439C-B811-EB44A21E008F}" dt="2023-10-05T12:53:41.973" v="1077" actId="26606"/>
          <ac:spMkLst>
            <pc:docMk/>
            <pc:sldMk cId="1857403482" sldId="293"/>
            <ac:spMk id="17" creationId="{38FAA1A1-D861-433F-88FA-1E9D6FD31D11}"/>
          </ac:spMkLst>
        </pc:spChg>
        <pc:spChg chg="add">
          <ac:chgData name="Mrs Hazell" userId="15047998-7ace-4f0d-8cb0-ce1280a8a14f" providerId="ADAL" clId="{DEBCD171-0FA3-439C-B811-EB44A21E008F}" dt="2023-10-05T12:53:41.973" v="1077" actId="26606"/>
          <ac:spMkLst>
            <pc:docMk/>
            <pc:sldMk cId="1857403482" sldId="293"/>
            <ac:spMk id="19" creationId="{8D71EDA1-87BF-4D5D-AB79-F346FD19278A}"/>
          </ac:spMkLst>
        </pc:spChg>
        <pc:picChg chg="add mod">
          <ac:chgData name="Mrs Hazell" userId="15047998-7ace-4f0d-8cb0-ce1280a8a14f" providerId="ADAL" clId="{DEBCD171-0FA3-439C-B811-EB44A21E008F}" dt="2023-10-05T12:53:51.660" v="1079" actId="14100"/>
          <ac:picMkLst>
            <pc:docMk/>
            <pc:sldMk cId="1857403482" sldId="293"/>
            <ac:picMk id="4" creationId="{08B206D3-16ED-C80C-EBC2-AD16E3FFAA1D}"/>
          </ac:picMkLst>
        </pc:picChg>
        <pc:picChg chg="del">
          <ac:chgData name="Mrs Hazell" userId="15047998-7ace-4f0d-8cb0-ce1280a8a14f" providerId="ADAL" clId="{DEBCD171-0FA3-439C-B811-EB44A21E008F}" dt="2023-10-11T12:54:42.781" v="1227" actId="478"/>
          <ac:picMkLst>
            <pc:docMk/>
            <pc:sldMk cId="1857403482" sldId="293"/>
            <ac:picMk id="5" creationId="{43F16732-6B97-780B-6B64-90EF3AA8E6CA}"/>
          </ac:picMkLst>
        </pc:picChg>
        <pc:picChg chg="del">
          <ac:chgData name="Mrs Hazell" userId="15047998-7ace-4f0d-8cb0-ce1280a8a14f" providerId="ADAL" clId="{DEBCD171-0FA3-439C-B811-EB44A21E008F}" dt="2023-10-11T12:54:56.752" v="1228" actId="478"/>
          <ac:picMkLst>
            <pc:docMk/>
            <pc:sldMk cId="1857403482" sldId="293"/>
            <ac:picMk id="6" creationId="{B42FDB4F-F469-3DC1-3E64-213561DDEA72}"/>
          </ac:picMkLst>
        </pc:picChg>
      </pc:sldChg>
      <pc:sldChg chg="addSp delSp add del setBg delDesignElem">
        <pc:chgData name="Mrs Hazell" userId="15047998-7ace-4f0d-8cb0-ce1280a8a14f" providerId="ADAL" clId="{DEBCD171-0FA3-439C-B811-EB44A21E008F}" dt="2023-10-05T12:44:15.957" v="619"/>
        <pc:sldMkLst>
          <pc:docMk/>
          <pc:sldMk cId="1367011428" sldId="294"/>
        </pc:sldMkLst>
        <pc:spChg chg="add del">
          <ac:chgData name="Mrs Hazell" userId="15047998-7ace-4f0d-8cb0-ce1280a8a14f" providerId="ADAL" clId="{DEBCD171-0FA3-439C-B811-EB44A21E008F}" dt="2023-10-05T12:44:15.957" v="619"/>
          <ac:spMkLst>
            <pc:docMk/>
            <pc:sldMk cId="1367011428" sldId="294"/>
            <ac:spMk id="16" creationId="{C4285719-470E-454C-AF62-8323075F1F5B}"/>
          </ac:spMkLst>
        </pc:spChg>
        <pc:spChg chg="add del">
          <ac:chgData name="Mrs Hazell" userId="15047998-7ace-4f0d-8cb0-ce1280a8a14f" providerId="ADAL" clId="{DEBCD171-0FA3-439C-B811-EB44A21E008F}" dt="2023-10-05T12:44:15.957" v="619"/>
          <ac:spMkLst>
            <pc:docMk/>
            <pc:sldMk cId="1367011428" sldId="294"/>
            <ac:spMk id="18" creationId="{CD9FE4EF-C4D8-49A0-B2FF-81D8DB7D8A24}"/>
          </ac:spMkLst>
        </pc:spChg>
        <pc:spChg chg="add del">
          <ac:chgData name="Mrs Hazell" userId="15047998-7ace-4f0d-8cb0-ce1280a8a14f" providerId="ADAL" clId="{DEBCD171-0FA3-439C-B811-EB44A21E008F}" dt="2023-10-05T12:44:15.957" v="619"/>
          <ac:spMkLst>
            <pc:docMk/>
            <pc:sldMk cId="1367011428" sldId="294"/>
            <ac:spMk id="20" creationId="{4300840D-0A0B-4512-BACA-B439D5B9C57C}"/>
          </ac:spMkLst>
        </pc:spChg>
        <pc:spChg chg="add del">
          <ac:chgData name="Mrs Hazell" userId="15047998-7ace-4f0d-8cb0-ce1280a8a14f" providerId="ADAL" clId="{DEBCD171-0FA3-439C-B811-EB44A21E008F}" dt="2023-10-05T12:44:15.957" v="619"/>
          <ac:spMkLst>
            <pc:docMk/>
            <pc:sldMk cId="1367011428" sldId="294"/>
            <ac:spMk id="22" creationId="{D2B78728-A580-49A7-84F9-6EF6F583ADE0}"/>
          </ac:spMkLst>
        </pc:spChg>
        <pc:spChg chg="add del">
          <ac:chgData name="Mrs Hazell" userId="15047998-7ace-4f0d-8cb0-ce1280a8a14f" providerId="ADAL" clId="{DEBCD171-0FA3-439C-B811-EB44A21E008F}" dt="2023-10-05T12:44:15.957" v="619"/>
          <ac:spMkLst>
            <pc:docMk/>
            <pc:sldMk cId="1367011428" sldId="294"/>
            <ac:spMk id="24" creationId="{38FAA1A1-D861-433F-88FA-1E9D6FD31D11}"/>
          </ac:spMkLst>
        </pc:spChg>
        <pc:spChg chg="add del">
          <ac:chgData name="Mrs Hazell" userId="15047998-7ace-4f0d-8cb0-ce1280a8a14f" providerId="ADAL" clId="{DEBCD171-0FA3-439C-B811-EB44A21E008F}" dt="2023-10-05T12:44:15.957" v="619"/>
          <ac:spMkLst>
            <pc:docMk/>
            <pc:sldMk cId="1367011428" sldId="294"/>
            <ac:spMk id="26" creationId="{8D71EDA1-87BF-4D5D-AB79-F346FD19278A}"/>
          </ac:spMkLst>
        </pc:spChg>
      </pc:sldChg>
      <pc:sldChg chg="addSp delSp modSp new mod setBg addAnim delAnim modNotesTx">
        <pc:chgData name="Mrs Hazell" userId="15047998-7ace-4f0d-8cb0-ce1280a8a14f" providerId="ADAL" clId="{DEBCD171-0FA3-439C-B811-EB44A21E008F}" dt="2023-10-11T18:20:06.541" v="2969" actId="113"/>
        <pc:sldMkLst>
          <pc:docMk/>
          <pc:sldMk cId="3233439658" sldId="294"/>
        </pc:sldMkLst>
        <pc:spChg chg="mod">
          <ac:chgData name="Mrs Hazell" userId="15047998-7ace-4f0d-8cb0-ce1280a8a14f" providerId="ADAL" clId="{DEBCD171-0FA3-439C-B811-EB44A21E008F}" dt="2023-10-11T17:56:44.713" v="2065" actId="2711"/>
          <ac:spMkLst>
            <pc:docMk/>
            <pc:sldMk cId="3233439658" sldId="294"/>
            <ac:spMk id="2" creationId="{41623CB7-6602-7A91-94FA-DEFC90AEB5AA}"/>
          </ac:spMkLst>
        </pc:spChg>
        <pc:spChg chg="mod">
          <ac:chgData name="Mrs Hazell" userId="15047998-7ace-4f0d-8cb0-ce1280a8a14f" providerId="ADAL" clId="{DEBCD171-0FA3-439C-B811-EB44A21E008F}" dt="2023-10-11T17:56:58.517" v="2066" actId="2711"/>
          <ac:spMkLst>
            <pc:docMk/>
            <pc:sldMk cId="3233439658" sldId="294"/>
            <ac:spMk id="3" creationId="{2F453368-6209-3D86-0DAA-EBBF2CEA482A}"/>
          </ac:spMkLst>
        </pc:spChg>
        <pc:spChg chg="add">
          <ac:chgData name="Mrs Hazell" userId="15047998-7ace-4f0d-8cb0-ce1280a8a14f" providerId="ADAL" clId="{DEBCD171-0FA3-439C-B811-EB44A21E008F}" dt="2023-10-05T12:59:07.373" v="1187" actId="26606"/>
          <ac:spMkLst>
            <pc:docMk/>
            <pc:sldMk cId="3233439658" sldId="294"/>
            <ac:spMk id="6" creationId="{8555C5B3-193A-4749-9AFD-682E53CDDE8F}"/>
          </ac:spMkLst>
        </pc:spChg>
        <pc:spChg chg="add">
          <ac:chgData name="Mrs Hazell" userId="15047998-7ace-4f0d-8cb0-ce1280a8a14f" providerId="ADAL" clId="{DEBCD171-0FA3-439C-B811-EB44A21E008F}" dt="2023-10-05T12:59:07.373" v="1187" actId="26606"/>
          <ac:spMkLst>
            <pc:docMk/>
            <pc:sldMk cId="3233439658" sldId="294"/>
            <ac:spMk id="7" creationId="{2EAE06A6-F76A-41C9-827A-C561B004485C}"/>
          </ac:spMkLst>
        </pc:spChg>
        <pc:spChg chg="add">
          <ac:chgData name="Mrs Hazell" userId="15047998-7ace-4f0d-8cb0-ce1280a8a14f" providerId="ADAL" clId="{DEBCD171-0FA3-439C-B811-EB44A21E008F}" dt="2023-10-05T12:59:07.373" v="1187" actId="26606"/>
          <ac:spMkLst>
            <pc:docMk/>
            <pc:sldMk cId="3233439658" sldId="294"/>
            <ac:spMk id="8" creationId="{89F9D4E8-0639-444B-949B-9518585061AF}"/>
          </ac:spMkLst>
        </pc:spChg>
        <pc:spChg chg="add del">
          <ac:chgData name="Mrs Hazell" userId="15047998-7ace-4f0d-8cb0-ce1280a8a14f" providerId="ADAL" clId="{DEBCD171-0FA3-439C-B811-EB44A21E008F}" dt="2023-10-05T12:57:47.352" v="1183" actId="26606"/>
          <ac:spMkLst>
            <pc:docMk/>
            <pc:sldMk cId="3233439658" sldId="294"/>
            <ac:spMk id="9" creationId="{49B447FE-DDA9-4B30-828A-59FC569124E2}"/>
          </ac:spMkLst>
        </pc:spChg>
        <pc:spChg chg="add">
          <ac:chgData name="Mrs Hazell" userId="15047998-7ace-4f0d-8cb0-ce1280a8a14f" providerId="ADAL" clId="{DEBCD171-0FA3-439C-B811-EB44A21E008F}" dt="2023-10-05T12:59:07.373" v="1187" actId="26606"/>
          <ac:spMkLst>
            <pc:docMk/>
            <pc:sldMk cId="3233439658" sldId="294"/>
            <ac:spMk id="10" creationId="{7E3DA7A2-ED70-4BBA-AB72-00AD461FA405}"/>
          </ac:spMkLst>
        </pc:spChg>
        <pc:spChg chg="add del">
          <ac:chgData name="Mrs Hazell" userId="15047998-7ace-4f0d-8cb0-ce1280a8a14f" providerId="ADAL" clId="{DEBCD171-0FA3-439C-B811-EB44A21E008F}" dt="2023-10-05T12:57:47.352" v="1183" actId="26606"/>
          <ac:spMkLst>
            <pc:docMk/>
            <pc:sldMk cId="3233439658" sldId="294"/>
            <ac:spMk id="11" creationId="{C3D487F7-9050-4871-B351-34A72ADB296C}"/>
          </ac:spMkLst>
        </pc:spChg>
        <pc:spChg chg="add">
          <ac:chgData name="Mrs Hazell" userId="15047998-7ace-4f0d-8cb0-ce1280a8a14f" providerId="ADAL" clId="{DEBCD171-0FA3-439C-B811-EB44A21E008F}" dt="2023-10-05T12:59:07.373" v="1187" actId="26606"/>
          <ac:spMkLst>
            <pc:docMk/>
            <pc:sldMk cId="3233439658" sldId="294"/>
            <ac:spMk id="12" creationId="{FC485432-3647-4218-B5D3-15D3FA222B13}"/>
          </ac:spMkLst>
        </pc:spChg>
        <pc:spChg chg="add del">
          <ac:chgData name="Mrs Hazell" userId="15047998-7ace-4f0d-8cb0-ce1280a8a14f" providerId="ADAL" clId="{DEBCD171-0FA3-439C-B811-EB44A21E008F}" dt="2023-10-05T12:57:47.352" v="1183" actId="26606"/>
          <ac:spMkLst>
            <pc:docMk/>
            <pc:sldMk cId="3233439658" sldId="294"/>
            <ac:spMk id="13" creationId="{F43C27DD-EF6A-4C48-9669-C2970E71A814}"/>
          </ac:spMkLst>
        </pc:spChg>
        <pc:spChg chg="add">
          <ac:chgData name="Mrs Hazell" userId="15047998-7ace-4f0d-8cb0-ce1280a8a14f" providerId="ADAL" clId="{DEBCD171-0FA3-439C-B811-EB44A21E008F}" dt="2023-10-05T12:59:07.373" v="1187" actId="26606"/>
          <ac:spMkLst>
            <pc:docMk/>
            <pc:sldMk cId="3233439658" sldId="294"/>
            <ac:spMk id="14" creationId="{F4AFDDCA-6ABA-4D23-8A5C-1BF0F4308148}"/>
          </ac:spMkLst>
        </pc:spChg>
        <pc:spChg chg="add del">
          <ac:chgData name="Mrs Hazell" userId="15047998-7ace-4f0d-8cb0-ce1280a8a14f" providerId="ADAL" clId="{DEBCD171-0FA3-439C-B811-EB44A21E008F}" dt="2023-10-05T12:57:47.352" v="1183" actId="26606"/>
          <ac:spMkLst>
            <pc:docMk/>
            <pc:sldMk cId="3233439658" sldId="294"/>
            <ac:spMk id="15" creationId="{05A1AA86-B7E6-4C02-AA34-F1A25CD4CCBD}"/>
          </ac:spMkLst>
        </pc:spChg>
        <pc:spChg chg="add del">
          <ac:chgData name="Mrs Hazell" userId="15047998-7ace-4f0d-8cb0-ce1280a8a14f" providerId="ADAL" clId="{DEBCD171-0FA3-439C-B811-EB44A21E008F}" dt="2023-10-05T12:57:47.352" v="1183" actId="26606"/>
          <ac:spMkLst>
            <pc:docMk/>
            <pc:sldMk cId="3233439658" sldId="294"/>
            <ac:spMk id="17" creationId="{86C3B9CB-4E48-4726-B7B9-9E02F71B150F}"/>
          </ac:spMkLst>
        </pc:spChg>
        <pc:spChg chg="add del">
          <ac:chgData name="Mrs Hazell" userId="15047998-7ace-4f0d-8cb0-ce1280a8a14f" providerId="ADAL" clId="{DEBCD171-0FA3-439C-B811-EB44A21E008F}" dt="2023-10-05T12:57:47.352" v="1183" actId="26606"/>
          <ac:spMkLst>
            <pc:docMk/>
            <pc:sldMk cId="3233439658" sldId="294"/>
            <ac:spMk id="19" creationId="{C84384FE-1C88-4CAA-8FB8-2313A3AE734D}"/>
          </ac:spMkLst>
        </pc:spChg>
        <pc:picChg chg="add mod">
          <ac:chgData name="Mrs Hazell" userId="15047998-7ace-4f0d-8cb0-ce1280a8a14f" providerId="ADAL" clId="{DEBCD171-0FA3-439C-B811-EB44A21E008F}" dt="2023-10-05T12:59:07.373" v="1187" actId="26606"/>
          <ac:picMkLst>
            <pc:docMk/>
            <pc:sldMk cId="3233439658" sldId="294"/>
            <ac:picMk id="4" creationId="{1B307EBA-0CBF-C503-E5F8-A0C865B3A17D}"/>
          </ac:picMkLst>
        </pc:picChg>
      </pc:sldChg>
      <pc:sldChg chg="delSp add del setBg delDesignElem">
        <pc:chgData name="Mrs Hazell" userId="15047998-7ace-4f0d-8cb0-ce1280a8a14f" providerId="ADAL" clId="{DEBCD171-0FA3-439C-B811-EB44A21E008F}" dt="2023-10-11T12:53:36.968" v="1226" actId="47"/>
        <pc:sldMkLst>
          <pc:docMk/>
          <pc:sldMk cId="413059701" sldId="295"/>
        </pc:sldMkLst>
        <pc:spChg chg="del">
          <ac:chgData name="Mrs Hazell" userId="15047998-7ace-4f0d-8cb0-ce1280a8a14f" providerId="ADAL" clId="{DEBCD171-0FA3-439C-B811-EB44A21E008F}" dt="2023-10-11T12:53:24.380" v="1225"/>
          <ac:spMkLst>
            <pc:docMk/>
            <pc:sldMk cId="413059701" sldId="295"/>
            <ac:spMk id="6" creationId="{8555C5B3-193A-4749-9AFD-682E53CDDE8F}"/>
          </ac:spMkLst>
        </pc:spChg>
        <pc:spChg chg="del">
          <ac:chgData name="Mrs Hazell" userId="15047998-7ace-4f0d-8cb0-ce1280a8a14f" providerId="ADAL" clId="{DEBCD171-0FA3-439C-B811-EB44A21E008F}" dt="2023-10-11T12:53:24.380" v="1225"/>
          <ac:spMkLst>
            <pc:docMk/>
            <pc:sldMk cId="413059701" sldId="295"/>
            <ac:spMk id="7" creationId="{2EAE06A6-F76A-41C9-827A-C561B004485C}"/>
          </ac:spMkLst>
        </pc:spChg>
        <pc:spChg chg="del">
          <ac:chgData name="Mrs Hazell" userId="15047998-7ace-4f0d-8cb0-ce1280a8a14f" providerId="ADAL" clId="{DEBCD171-0FA3-439C-B811-EB44A21E008F}" dt="2023-10-11T12:53:24.380" v="1225"/>
          <ac:spMkLst>
            <pc:docMk/>
            <pc:sldMk cId="413059701" sldId="295"/>
            <ac:spMk id="8" creationId="{89F9D4E8-0639-444B-949B-9518585061AF}"/>
          </ac:spMkLst>
        </pc:spChg>
        <pc:spChg chg="del">
          <ac:chgData name="Mrs Hazell" userId="15047998-7ace-4f0d-8cb0-ce1280a8a14f" providerId="ADAL" clId="{DEBCD171-0FA3-439C-B811-EB44A21E008F}" dt="2023-10-11T12:53:24.380" v="1225"/>
          <ac:spMkLst>
            <pc:docMk/>
            <pc:sldMk cId="413059701" sldId="295"/>
            <ac:spMk id="10" creationId="{7E3DA7A2-ED70-4BBA-AB72-00AD461FA405}"/>
          </ac:spMkLst>
        </pc:spChg>
        <pc:spChg chg="del">
          <ac:chgData name="Mrs Hazell" userId="15047998-7ace-4f0d-8cb0-ce1280a8a14f" providerId="ADAL" clId="{DEBCD171-0FA3-439C-B811-EB44A21E008F}" dt="2023-10-11T12:53:24.380" v="1225"/>
          <ac:spMkLst>
            <pc:docMk/>
            <pc:sldMk cId="413059701" sldId="295"/>
            <ac:spMk id="12" creationId="{FC485432-3647-4218-B5D3-15D3FA222B13}"/>
          </ac:spMkLst>
        </pc:spChg>
        <pc:spChg chg="del">
          <ac:chgData name="Mrs Hazell" userId="15047998-7ace-4f0d-8cb0-ce1280a8a14f" providerId="ADAL" clId="{DEBCD171-0FA3-439C-B811-EB44A21E008F}" dt="2023-10-11T12:53:24.380" v="1225"/>
          <ac:spMkLst>
            <pc:docMk/>
            <pc:sldMk cId="413059701" sldId="295"/>
            <ac:spMk id="14" creationId="{F4AFDDCA-6ABA-4D23-8A5C-1BF0F4308148}"/>
          </ac:spMkLst>
        </pc:spChg>
      </pc:sldChg>
      <pc:sldChg chg="delSp add del setBg delDesignElem">
        <pc:chgData name="Mrs Hazell" userId="15047998-7ace-4f0d-8cb0-ce1280a8a14f" providerId="ADAL" clId="{DEBCD171-0FA3-439C-B811-EB44A21E008F}" dt="2023-10-11T12:53:16.983" v="1223" actId="47"/>
        <pc:sldMkLst>
          <pc:docMk/>
          <pc:sldMk cId="903822197" sldId="295"/>
        </pc:sldMkLst>
        <pc:spChg chg="del">
          <ac:chgData name="Mrs Hazell" userId="15047998-7ace-4f0d-8cb0-ce1280a8a14f" providerId="ADAL" clId="{DEBCD171-0FA3-439C-B811-EB44A21E008F}" dt="2023-10-11T12:53:13.012" v="1222"/>
          <ac:spMkLst>
            <pc:docMk/>
            <pc:sldMk cId="903822197" sldId="295"/>
            <ac:spMk id="6" creationId="{8555C5B3-193A-4749-9AFD-682E53CDDE8F}"/>
          </ac:spMkLst>
        </pc:spChg>
        <pc:spChg chg="del">
          <ac:chgData name="Mrs Hazell" userId="15047998-7ace-4f0d-8cb0-ce1280a8a14f" providerId="ADAL" clId="{DEBCD171-0FA3-439C-B811-EB44A21E008F}" dt="2023-10-11T12:53:13.012" v="1222"/>
          <ac:spMkLst>
            <pc:docMk/>
            <pc:sldMk cId="903822197" sldId="295"/>
            <ac:spMk id="7" creationId="{2EAE06A6-F76A-41C9-827A-C561B004485C}"/>
          </ac:spMkLst>
        </pc:spChg>
        <pc:spChg chg="del">
          <ac:chgData name="Mrs Hazell" userId="15047998-7ace-4f0d-8cb0-ce1280a8a14f" providerId="ADAL" clId="{DEBCD171-0FA3-439C-B811-EB44A21E008F}" dt="2023-10-11T12:53:13.012" v="1222"/>
          <ac:spMkLst>
            <pc:docMk/>
            <pc:sldMk cId="903822197" sldId="295"/>
            <ac:spMk id="8" creationId="{89F9D4E8-0639-444B-949B-9518585061AF}"/>
          </ac:spMkLst>
        </pc:spChg>
        <pc:spChg chg="del">
          <ac:chgData name="Mrs Hazell" userId="15047998-7ace-4f0d-8cb0-ce1280a8a14f" providerId="ADAL" clId="{DEBCD171-0FA3-439C-B811-EB44A21E008F}" dt="2023-10-11T12:53:13.012" v="1222"/>
          <ac:spMkLst>
            <pc:docMk/>
            <pc:sldMk cId="903822197" sldId="295"/>
            <ac:spMk id="10" creationId="{7E3DA7A2-ED70-4BBA-AB72-00AD461FA405}"/>
          </ac:spMkLst>
        </pc:spChg>
        <pc:spChg chg="del">
          <ac:chgData name="Mrs Hazell" userId="15047998-7ace-4f0d-8cb0-ce1280a8a14f" providerId="ADAL" clId="{DEBCD171-0FA3-439C-B811-EB44A21E008F}" dt="2023-10-11T12:53:13.012" v="1222"/>
          <ac:spMkLst>
            <pc:docMk/>
            <pc:sldMk cId="903822197" sldId="295"/>
            <ac:spMk id="12" creationId="{FC485432-3647-4218-B5D3-15D3FA222B13}"/>
          </ac:spMkLst>
        </pc:spChg>
        <pc:spChg chg="del">
          <ac:chgData name="Mrs Hazell" userId="15047998-7ace-4f0d-8cb0-ce1280a8a14f" providerId="ADAL" clId="{DEBCD171-0FA3-439C-B811-EB44A21E008F}" dt="2023-10-11T12:53:13.012" v="1222"/>
          <ac:spMkLst>
            <pc:docMk/>
            <pc:sldMk cId="903822197" sldId="295"/>
            <ac:spMk id="14" creationId="{F4AFDDCA-6ABA-4D23-8A5C-1BF0F4308148}"/>
          </ac:spMkLst>
        </pc:spChg>
      </pc:sldChg>
      <pc:sldChg chg="addSp delSp modSp new mod setBg modNotesTx">
        <pc:chgData name="Mrs Hazell" userId="15047998-7ace-4f0d-8cb0-ce1280a8a14f" providerId="ADAL" clId="{DEBCD171-0FA3-439C-B811-EB44A21E008F}" dt="2023-10-11T18:16:32.889" v="2909" actId="20577"/>
        <pc:sldMkLst>
          <pc:docMk/>
          <pc:sldMk cId="2905311909" sldId="295"/>
        </pc:sldMkLst>
        <pc:spChg chg="add">
          <ac:chgData name="Mrs Hazell" userId="15047998-7ace-4f0d-8cb0-ce1280a8a14f" providerId="ADAL" clId="{DEBCD171-0FA3-439C-B811-EB44A21E008F}" dt="2023-10-11T12:56:05.506" v="1231" actId="26606"/>
          <ac:spMkLst>
            <pc:docMk/>
            <pc:sldMk cId="2905311909" sldId="295"/>
            <ac:spMk id="8" creationId="{AB8C311F-7253-4AED-9701-7FC0708C41C7}"/>
          </ac:spMkLst>
        </pc:spChg>
        <pc:spChg chg="add mod">
          <ac:chgData name="Mrs Hazell" userId="15047998-7ace-4f0d-8cb0-ce1280a8a14f" providerId="ADAL" clId="{DEBCD171-0FA3-439C-B811-EB44A21E008F}" dt="2023-10-11T12:59:43.076" v="1247" actId="20577"/>
          <ac:spMkLst>
            <pc:docMk/>
            <pc:sldMk cId="2905311909" sldId="295"/>
            <ac:spMk id="9" creationId="{B5735F76-3B92-4385-F654-C2B5EE4924AF}"/>
          </ac:spMkLst>
        </pc:spChg>
        <pc:spChg chg="add">
          <ac:chgData name="Mrs Hazell" userId="15047998-7ace-4f0d-8cb0-ce1280a8a14f" providerId="ADAL" clId="{DEBCD171-0FA3-439C-B811-EB44A21E008F}" dt="2023-10-11T12:56:05.506" v="1231" actId="26606"/>
          <ac:spMkLst>
            <pc:docMk/>
            <pc:sldMk cId="2905311909" sldId="295"/>
            <ac:spMk id="10" creationId="{E2384209-CB15-4CDF-9D31-C44FD9A3F20D}"/>
          </ac:spMkLst>
        </pc:spChg>
        <pc:spChg chg="add">
          <ac:chgData name="Mrs Hazell" userId="15047998-7ace-4f0d-8cb0-ce1280a8a14f" providerId="ADAL" clId="{DEBCD171-0FA3-439C-B811-EB44A21E008F}" dt="2023-10-11T12:56:05.506" v="1231" actId="26606"/>
          <ac:spMkLst>
            <pc:docMk/>
            <pc:sldMk cId="2905311909" sldId="295"/>
            <ac:spMk id="12" creationId="{2633B3B5-CC90-43F0-8714-D31D1F3F0209}"/>
          </ac:spMkLst>
        </pc:spChg>
        <pc:spChg chg="add">
          <ac:chgData name="Mrs Hazell" userId="15047998-7ace-4f0d-8cb0-ce1280a8a14f" providerId="ADAL" clId="{DEBCD171-0FA3-439C-B811-EB44A21E008F}" dt="2023-10-11T12:56:05.506" v="1231" actId="26606"/>
          <ac:spMkLst>
            <pc:docMk/>
            <pc:sldMk cId="2905311909" sldId="295"/>
            <ac:spMk id="14" creationId="{A8D57A06-A426-446D-B02C-A2DC6B62E45E}"/>
          </ac:spMkLst>
        </pc:spChg>
        <pc:picChg chg="add del mod">
          <ac:chgData name="Mrs Hazell" userId="15047998-7ace-4f0d-8cb0-ce1280a8a14f" providerId="ADAL" clId="{DEBCD171-0FA3-439C-B811-EB44A21E008F}" dt="2023-10-11T12:56:18.789" v="1232" actId="478"/>
          <ac:picMkLst>
            <pc:docMk/>
            <pc:sldMk cId="2905311909" sldId="295"/>
            <ac:picMk id="3" creationId="{B07211C6-A452-4BD3-CB86-A7797C7AA676}"/>
          </ac:picMkLst>
        </pc:picChg>
        <pc:picChg chg="add del mod">
          <ac:chgData name="Mrs Hazell" userId="15047998-7ace-4f0d-8cb0-ce1280a8a14f" providerId="ADAL" clId="{DEBCD171-0FA3-439C-B811-EB44A21E008F}" dt="2023-10-11T12:56:49.353" v="1234" actId="478"/>
          <ac:picMkLst>
            <pc:docMk/>
            <pc:sldMk cId="2905311909" sldId="295"/>
            <ac:picMk id="4" creationId="{8B6280CF-6C4E-5F7A-C800-3361E4AA9CBC}"/>
          </ac:picMkLst>
        </pc:picChg>
        <pc:picChg chg="add del mod">
          <ac:chgData name="Mrs Hazell" userId="15047998-7ace-4f0d-8cb0-ce1280a8a14f" providerId="ADAL" clId="{DEBCD171-0FA3-439C-B811-EB44A21E008F}" dt="2023-10-11T12:57:04.048" v="1236"/>
          <ac:picMkLst>
            <pc:docMk/>
            <pc:sldMk cId="2905311909" sldId="295"/>
            <ac:picMk id="5" creationId="{1430E2F5-A433-07CA-DE75-BFBED3F0668C}"/>
          </ac:picMkLst>
        </pc:picChg>
        <pc:picChg chg="add mod">
          <ac:chgData name="Mrs Hazell" userId="15047998-7ace-4f0d-8cb0-ce1280a8a14f" providerId="ADAL" clId="{DEBCD171-0FA3-439C-B811-EB44A21E008F}" dt="2023-10-11T12:57:08.193" v="1238" actId="1076"/>
          <ac:picMkLst>
            <pc:docMk/>
            <pc:sldMk cId="2905311909" sldId="295"/>
            <ac:picMk id="6" creationId="{1B47155B-8FFE-C8C0-DBBB-2DFC72AB8337}"/>
          </ac:picMkLst>
        </pc:picChg>
      </pc:sldChg>
      <pc:sldMasterChg chg="delSldLayout">
        <pc:chgData name="Mrs Hazell" userId="15047998-7ace-4f0d-8cb0-ce1280a8a14f" providerId="ADAL" clId="{DEBCD171-0FA3-439C-B811-EB44A21E008F}" dt="2023-10-05T12:35:33.064" v="208" actId="47"/>
        <pc:sldMasterMkLst>
          <pc:docMk/>
          <pc:sldMasterMk cId="2783494919" sldId="2147483648"/>
        </pc:sldMasterMkLst>
        <pc:sldLayoutChg chg="del">
          <pc:chgData name="Mrs Hazell" userId="15047998-7ace-4f0d-8cb0-ce1280a8a14f" providerId="ADAL" clId="{DEBCD171-0FA3-439C-B811-EB44A21E008F}" dt="2023-10-05T12:35:32.615" v="207" actId="47"/>
          <pc:sldLayoutMkLst>
            <pc:docMk/>
            <pc:sldMasterMk cId="2783494919" sldId="2147483648"/>
            <pc:sldLayoutMk cId="424796193" sldId="2147483662"/>
          </pc:sldLayoutMkLst>
        </pc:sldLayoutChg>
        <pc:sldLayoutChg chg="del">
          <pc:chgData name="Mrs Hazell" userId="15047998-7ace-4f0d-8cb0-ce1280a8a14f" providerId="ADAL" clId="{DEBCD171-0FA3-439C-B811-EB44A21E008F}" dt="2023-10-05T12:35:33.064" v="208" actId="47"/>
          <pc:sldLayoutMkLst>
            <pc:docMk/>
            <pc:sldMasterMk cId="2783494919" sldId="2147483648"/>
            <pc:sldLayoutMk cId="4180612259" sldId="2147483663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31366-49FB-4F69-917F-97C9037F143D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6AD39-9F5A-4D0A-80DE-0AABDB3A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020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19046-2802-4FF3-A8C2-DD1BD5B32A99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ACAE4A-E578-4166-A890-28715BC1A7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99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Hello and welcome</a:t>
            </a:r>
          </a:p>
          <a:p>
            <a:r>
              <a:rPr lang="en-GB" dirty="0"/>
              <a:t>Today you will find out a bit more about </a:t>
            </a:r>
            <a:r>
              <a:rPr lang="en-GB" dirty="0" err="1"/>
              <a:t>RfP</a:t>
            </a:r>
            <a:r>
              <a:rPr lang="en-GB" dirty="0"/>
              <a:t> and the benefits it has on the learning of chn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CAE4A-E578-4166-A890-28715BC1A73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96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quote really says it all! Although I have been teaching for a good many years I didn’t know this!</a:t>
            </a:r>
          </a:p>
          <a:p>
            <a:r>
              <a:rPr lang="en-GB" dirty="0"/>
              <a:t>Knew reading important but not the most important thing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CAE4A-E578-4166-A890-28715BC1A73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219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Some of the benefits – across the whole curriculum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CAE4A-E578-4166-A890-28715BC1A73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26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Although children have the skills for reading through phonics, guided reading etc their attitude towards reading is low – </a:t>
            </a:r>
          </a:p>
          <a:p>
            <a:r>
              <a:rPr lang="en-GB" dirty="0"/>
              <a:t>they don’t really enjoy it and are not engaged in reading </a:t>
            </a:r>
          </a:p>
          <a:p>
            <a:endParaRPr lang="en-GB" dirty="0"/>
          </a:p>
          <a:p>
            <a:r>
              <a:rPr lang="en-GB" dirty="0"/>
              <a:t>2022 47.8% chn enjoyed reading – getting </a:t>
            </a:r>
            <a:r>
              <a:rPr lang="en-GB"/>
              <a:t>less each year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CAE4A-E578-4166-A890-28715BC1A73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516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Ideas – reading assembly</a:t>
            </a:r>
          </a:p>
          <a:p>
            <a:r>
              <a:rPr lang="en-GB" b="1" dirty="0"/>
              <a:t>1</a:t>
            </a:r>
            <a:r>
              <a:rPr lang="en-GB" b="1" baseline="30000" dirty="0"/>
              <a:t>st</a:t>
            </a:r>
            <a:r>
              <a:rPr lang="en-GB" b="1" dirty="0"/>
              <a:t> week back in January </a:t>
            </a:r>
          </a:p>
          <a:p>
            <a:r>
              <a:rPr lang="en-GB" dirty="0"/>
              <a:t>Book box each class</a:t>
            </a:r>
          </a:p>
          <a:p>
            <a:r>
              <a:rPr lang="en-GB" dirty="0"/>
              <a:t>After school book club</a:t>
            </a:r>
          </a:p>
          <a:p>
            <a:r>
              <a:rPr lang="en-GB" dirty="0"/>
              <a:t>Reading passport</a:t>
            </a:r>
          </a:p>
          <a:p>
            <a:r>
              <a:rPr lang="en-GB" dirty="0"/>
              <a:t>Comics magazines</a:t>
            </a:r>
          </a:p>
          <a:p>
            <a:r>
              <a:rPr lang="en-GB" dirty="0"/>
              <a:t>ERIC</a:t>
            </a:r>
          </a:p>
          <a:p>
            <a:endParaRPr lang="en-GB" dirty="0"/>
          </a:p>
          <a:p>
            <a:r>
              <a:rPr lang="en-GB" b="1" dirty="0"/>
              <a:t>Parents Book Club?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CAE4A-E578-4166-A890-28715BC1A73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54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Expectations is every day / night </a:t>
            </a:r>
          </a:p>
          <a:p>
            <a:r>
              <a:rPr lang="en-GB" dirty="0"/>
              <a:t>Get a routine – just before bed</a:t>
            </a:r>
          </a:p>
          <a:p>
            <a:r>
              <a:rPr lang="en-GB" dirty="0"/>
              <a:t>You can snuggle up!</a:t>
            </a:r>
          </a:p>
          <a:p>
            <a:r>
              <a:rPr lang="en-GB" dirty="0"/>
              <a:t>Let your child see that you are enjoying reading – be enthusiastic, encourage them!</a:t>
            </a:r>
          </a:p>
          <a:p>
            <a:endParaRPr lang="en-GB" dirty="0"/>
          </a:p>
          <a:p>
            <a:r>
              <a:rPr lang="en-GB" b="1" dirty="0"/>
              <a:t>Read yourself  </a:t>
            </a:r>
          </a:p>
          <a:p>
            <a:r>
              <a:rPr lang="en-GB" b="1" dirty="0"/>
              <a:t>Parents Book Club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CAE4A-E578-4166-A890-28715BC1A73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805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Look at the flyer on your chair</a:t>
            </a:r>
          </a:p>
          <a:p>
            <a:r>
              <a:rPr lang="en-GB" dirty="0"/>
              <a:t>All about Reading </a:t>
            </a:r>
            <a:r>
              <a:rPr lang="en-GB" b="1" dirty="0"/>
              <a:t>with</a:t>
            </a:r>
            <a:r>
              <a:rPr lang="en-GB" dirty="0"/>
              <a:t> rather than reading </a:t>
            </a:r>
            <a:r>
              <a:rPr lang="en-GB" b="1" dirty="0"/>
              <a:t>to</a:t>
            </a:r>
          </a:p>
          <a:p>
            <a:endParaRPr lang="en-GB" b="1" dirty="0"/>
          </a:p>
          <a:p>
            <a:endParaRPr lang="en-GB" dirty="0"/>
          </a:p>
          <a:p>
            <a:r>
              <a:rPr lang="en-GB" dirty="0"/>
              <a:t>Highlight some of the things from flyer</a:t>
            </a:r>
          </a:p>
          <a:p>
            <a:endParaRPr lang="en-GB" dirty="0"/>
          </a:p>
          <a:p>
            <a:r>
              <a:rPr lang="en-GB" b="1" dirty="0"/>
              <a:t>Demonstration with Monika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CAE4A-E578-4166-A890-28715BC1A73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895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It doesn’t matter if you have read the book lots of times – in fact studies show the more familiar they are with a book the more they will engage in deeper </a:t>
            </a:r>
          </a:p>
          <a:p>
            <a:r>
              <a:rPr lang="en-GB" dirty="0"/>
              <a:t>Level conversation to do with the story</a:t>
            </a:r>
          </a:p>
          <a:p>
            <a:endParaRPr lang="en-GB" dirty="0"/>
          </a:p>
          <a:p>
            <a:r>
              <a:rPr lang="en-GB" dirty="0"/>
              <a:t>Younger children might imitate how you hold a book and turn pages – they might track the words with finger so starting to see the link between written and spoken word</a:t>
            </a:r>
          </a:p>
          <a:p>
            <a:endParaRPr lang="en-GB" dirty="0"/>
          </a:p>
          <a:p>
            <a:r>
              <a:rPr lang="en-GB" dirty="0"/>
              <a:t>Having soft toys / pet might encourage them to role play you or a teacher </a:t>
            </a:r>
          </a:p>
          <a:p>
            <a:endParaRPr lang="en-GB" dirty="0"/>
          </a:p>
          <a:p>
            <a:r>
              <a:rPr lang="en-GB" b="1" dirty="0"/>
              <a:t>So no down side!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CAE4A-E578-4166-A890-28715BC1A73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456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Explain phonics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CAE4A-E578-4166-A890-28715BC1A73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401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B63AE-1E30-4562-81C9-65A353CC249F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04DB-9972-4F2F-A1A4-0F8152B816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616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B63AE-1E30-4562-81C9-65A353CC249F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04DB-9972-4F2F-A1A4-0F8152B816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521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B63AE-1E30-4562-81C9-65A353CC249F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04DB-9972-4F2F-A1A4-0F8152B816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488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B63AE-1E30-4562-81C9-65A353CC249F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04DB-9972-4F2F-A1A4-0F8152B816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936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B63AE-1E30-4562-81C9-65A353CC249F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04DB-9972-4F2F-A1A4-0F8152B816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415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B63AE-1E30-4562-81C9-65A353CC249F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04DB-9972-4F2F-A1A4-0F8152B816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913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B63AE-1E30-4562-81C9-65A353CC249F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04DB-9972-4F2F-A1A4-0F8152B816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592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B63AE-1E30-4562-81C9-65A353CC249F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04DB-9972-4F2F-A1A4-0F8152B816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509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B63AE-1E30-4562-81C9-65A353CC249F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04DB-9972-4F2F-A1A4-0F8152B816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638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B63AE-1E30-4562-81C9-65A353CC249F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04DB-9972-4F2F-A1A4-0F8152B816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261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B63AE-1E30-4562-81C9-65A353CC249F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04DB-9972-4F2F-A1A4-0F8152B816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394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B63AE-1E30-4562-81C9-65A353CC249F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804DB-9972-4F2F-A1A4-0F8152B816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494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555C5B3-193A-4749-9AFD-682E53CDD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AE06A6-F76A-41C9-827A-C561B0044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F9D4E8-0639-444B-949B-951858506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0861" y="0"/>
            <a:ext cx="7661934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5000"/>
                </a:schemeClr>
              </a:gs>
              <a:gs pos="100000">
                <a:srgbClr val="000000">
                  <a:alpha val="29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3DA7A2-ED70-4BBA-AB72-00AD461F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80862" y="-6"/>
            <a:ext cx="11711138" cy="6410334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rgbClr val="000000">
                  <a:alpha val="41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208" y="857251"/>
            <a:ext cx="4747280" cy="309806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sz="1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7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Reading for Pleasure</a:t>
            </a:r>
            <a:br>
              <a:rPr lang="en-US" sz="1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1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485432-3647-4218-B5D3-15D3FA2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44797" y="-489206"/>
            <a:ext cx="2502408" cy="12191998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8000">
                <a:schemeClr val="accent1">
                  <a:lumMod val="50000"/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4AFDDCA-6ABA-4D23-8A5C-1BF0F4308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0589" y="1062544"/>
            <a:ext cx="4756162" cy="4756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DD4380-D76C-C35A-22D9-EC1C9AB00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3796" y="2108877"/>
            <a:ext cx="3170690" cy="265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10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555C5B3-193A-4749-9AFD-682E53CDD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AE06A6-F76A-41C9-827A-C561B0044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9F9D4E8-0639-444B-949B-951858506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0861" y="0"/>
            <a:ext cx="7661934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5000"/>
                </a:schemeClr>
              </a:gs>
              <a:gs pos="100000">
                <a:srgbClr val="000000">
                  <a:alpha val="29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E3DA7A2-ED70-4BBA-AB72-00AD461F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80862" y="-6"/>
            <a:ext cx="11711138" cy="6410334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rgbClr val="000000">
                  <a:alpha val="41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208" y="857251"/>
            <a:ext cx="4747280" cy="3098061"/>
          </a:xfrm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en-US" sz="1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2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2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2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2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2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2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2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2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2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2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12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C485432-3647-4218-B5D3-15D3FA2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44797" y="-489206"/>
            <a:ext cx="2502408" cy="12191998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8000">
                <a:schemeClr val="accent1">
                  <a:lumMod val="50000"/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4AFDDCA-6ABA-4D23-8A5C-1BF0F4308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0589" y="1062544"/>
            <a:ext cx="4756162" cy="4756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360BD0-B990-B6FC-8816-0F721D9948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7568" y="400269"/>
            <a:ext cx="9429183" cy="64103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EBD17E-77F6-B13C-167A-2F5A363186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772" y="121099"/>
            <a:ext cx="1212746" cy="101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493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br>
              <a:rPr lang="en-US" sz="1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Reading for </a:t>
            </a:r>
            <a:br>
              <a:rPr lang="en-US" sz="1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1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EA74F8-17A2-3F88-C310-CF3D6193C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826" y="1536700"/>
            <a:ext cx="10588907" cy="54797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DD4380-D76C-C35A-22D9-EC1C9AB00F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96" y="89577"/>
            <a:ext cx="1243085" cy="104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93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6B5652-C661-4C58-B937-F0F490F7F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936867-6407-43FB-9DE6-1B0879D0C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CD0B258-678B-4A8C-894F-848AF24A1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8D58395-74AF-401A-AF2F-76B6FCF71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F003F3F-F118-41D2-AA3F-74DB0D197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825" y="457200"/>
            <a:ext cx="2844800" cy="4813299"/>
          </a:xfrm>
        </p:spPr>
        <p:txBody>
          <a:bodyPr anchor="b">
            <a:normAutofit/>
          </a:bodyPr>
          <a:lstStyle/>
          <a:p>
            <a:r>
              <a:rPr lang="en-GB" sz="4000" dirty="0">
                <a:solidFill>
                  <a:srgbClr val="FFFFFF"/>
                </a:solidFill>
                <a:latin typeface="NTPreCursivef" panose="03000400000000000000" pitchFamily="66" charset="0"/>
              </a:rPr>
              <a:t>                                              </a:t>
            </a:r>
            <a:br>
              <a:rPr lang="en-GB" sz="4000" dirty="0">
                <a:solidFill>
                  <a:srgbClr val="FFFFFF"/>
                </a:solidFill>
                <a:latin typeface="NTPreCursivef" panose="03000400000000000000" pitchFamily="66" charset="0"/>
              </a:rPr>
            </a:br>
            <a:r>
              <a:rPr lang="en-GB" sz="4000" dirty="0">
                <a:solidFill>
                  <a:srgbClr val="FFFFFF"/>
                </a:solidFill>
                <a:latin typeface="NTPreCursivef" panose="03000400000000000000" pitchFamily="66" charset="0"/>
              </a:rPr>
              <a:t>                  Reading for Pleasure is a challenge!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9245" y="669363"/>
            <a:ext cx="3290579" cy="553421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GB" sz="2000">
              <a:latin typeface="NTPreCursivef" panose="03000400000000000000" pitchFamily="66" charset="0"/>
            </a:endParaRPr>
          </a:p>
          <a:p>
            <a:pPr marL="0" indent="0">
              <a:buNone/>
            </a:pPr>
            <a:endParaRPr lang="en-GB" sz="2000">
              <a:latin typeface="NTPreCursivef" panose="03000400000000000000" pitchFamily="66" charset="0"/>
            </a:endParaRPr>
          </a:p>
          <a:p>
            <a:pPr marL="0" indent="0">
              <a:buNone/>
            </a:pPr>
            <a:endParaRPr lang="en-GB" sz="2000">
              <a:latin typeface="NTPreCursivef" panose="03000400000000000000" pitchFamily="66" charset="0"/>
            </a:endParaRPr>
          </a:p>
          <a:p>
            <a:pPr marL="0" indent="0">
              <a:buNone/>
            </a:pPr>
            <a:endParaRPr lang="en-GB" sz="2000">
              <a:latin typeface="NTPreCursivef" panose="03000400000000000000" pitchFamily="66" charset="0"/>
            </a:endParaRPr>
          </a:p>
          <a:p>
            <a:pPr marL="0" indent="0">
              <a:buNone/>
            </a:pPr>
            <a:endParaRPr lang="en-GB" sz="2000">
              <a:latin typeface="NTPreCursivef" panose="03000400000000000000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CA27A4-2D6F-66FC-CECD-670D091F40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8589" y="2167808"/>
            <a:ext cx="7611158" cy="21882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270A9B-00DE-A057-1D4A-94C351DA16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849" y="120693"/>
            <a:ext cx="2823586" cy="236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775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C31B6E-3D86-6D71-EC6B-5E007CD30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r>
              <a:rPr lang="en-GB" sz="4000" dirty="0">
                <a:solidFill>
                  <a:srgbClr val="FFFFFF"/>
                </a:solidFill>
                <a:latin typeface="NTPreCursive" panose="03000400000000000000" pitchFamily="66" charset="0"/>
              </a:rPr>
              <a:t>                       What are we doing as a school?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2F679-A409-9757-9D1F-89665A954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727" y="649480"/>
            <a:ext cx="6225973" cy="5573520"/>
          </a:xfrm>
        </p:spPr>
        <p:txBody>
          <a:bodyPr anchor="ctr">
            <a:normAutofit/>
          </a:bodyPr>
          <a:lstStyle/>
          <a:p>
            <a:r>
              <a:rPr lang="en-GB" sz="4000" dirty="0">
                <a:latin typeface="NTPreCursive" panose="03000400000000000000" pitchFamily="66" charset="0"/>
              </a:rPr>
              <a:t>Class book corners to look inviting</a:t>
            </a:r>
          </a:p>
          <a:p>
            <a:r>
              <a:rPr lang="en-GB" sz="4000" dirty="0">
                <a:latin typeface="NTPreCursive" panose="03000400000000000000" pitchFamily="66" charset="0"/>
              </a:rPr>
              <a:t>Books are in good condition</a:t>
            </a:r>
          </a:p>
          <a:p>
            <a:r>
              <a:rPr lang="en-GB" sz="4000" dirty="0">
                <a:latin typeface="NTPreCursive" panose="03000400000000000000" pitchFamily="66" charset="0"/>
              </a:rPr>
              <a:t>Adults are reading at least 3 times per week to their class (sign on the door)</a:t>
            </a:r>
          </a:p>
          <a:p>
            <a:r>
              <a:rPr lang="en-GB" sz="4000" dirty="0">
                <a:latin typeface="NTPreCursive" panose="03000400000000000000" pitchFamily="66" charset="0"/>
              </a:rPr>
              <a:t>Time for the whole class to read</a:t>
            </a:r>
          </a:p>
          <a:p>
            <a:r>
              <a:rPr lang="en-GB" sz="4000" dirty="0">
                <a:latin typeface="NTPreCursive" panose="03000400000000000000" pitchFamily="66" charset="0"/>
              </a:rPr>
              <a:t>Visiting the school library</a:t>
            </a:r>
          </a:p>
          <a:p>
            <a:endParaRPr lang="en-GB" sz="2000" dirty="0">
              <a:latin typeface="NTPreCursive" panose="03000400000000000000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66344E-C2DE-21B2-D4F9-607F5B2888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08" r="11817"/>
          <a:stretch/>
        </p:blipFill>
        <p:spPr>
          <a:xfrm>
            <a:off x="123430" y="10138"/>
            <a:ext cx="1895478" cy="188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5B5BDF-0757-D8CA-6CFB-47605C4EE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r>
              <a:rPr lang="en-GB" sz="4000" dirty="0">
                <a:solidFill>
                  <a:srgbClr val="FFFFFF"/>
                </a:solidFill>
                <a:latin typeface="NTPreCursive" panose="03000400000000000000" pitchFamily="66" charset="0"/>
              </a:rPr>
              <a:t>                                    How can you help your child?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9C8D5-361E-7252-E334-6674E3F40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727" y="649480"/>
            <a:ext cx="7000673" cy="5546047"/>
          </a:xfrm>
        </p:spPr>
        <p:txBody>
          <a:bodyPr anchor="ctr">
            <a:normAutofit/>
          </a:bodyPr>
          <a:lstStyle/>
          <a:p>
            <a:r>
              <a:rPr lang="en-GB" sz="6000" dirty="0">
                <a:latin typeface="NTPreCursive" panose="03000400000000000000" pitchFamily="66" charset="0"/>
              </a:rPr>
              <a:t>Reading regularly</a:t>
            </a:r>
          </a:p>
          <a:p>
            <a:r>
              <a:rPr lang="en-GB" sz="6000" dirty="0">
                <a:latin typeface="NTPreCursive" panose="03000400000000000000" pitchFamily="66" charset="0"/>
              </a:rPr>
              <a:t>Establish a routine</a:t>
            </a:r>
          </a:p>
          <a:p>
            <a:r>
              <a:rPr lang="en-GB" sz="6000" dirty="0">
                <a:latin typeface="NTPreCursive" panose="03000400000000000000" pitchFamily="66" charset="0"/>
              </a:rPr>
              <a:t>Enjoy!</a:t>
            </a:r>
          </a:p>
          <a:p>
            <a:r>
              <a:rPr lang="en-GB" sz="6000" dirty="0">
                <a:latin typeface="NTPreCursive" panose="03000400000000000000" pitchFamily="66" charset="0"/>
              </a:rPr>
              <a:t>Let them see you read</a:t>
            </a:r>
          </a:p>
          <a:p>
            <a:r>
              <a:rPr lang="en-GB" sz="6000" dirty="0">
                <a:latin typeface="NTPreCursive" panose="03000400000000000000" pitchFamily="66" charset="0"/>
              </a:rPr>
              <a:t>Book Chat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0F1E60-4351-95F1-392A-3CCF3E4D6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50" y="130083"/>
            <a:ext cx="2452187" cy="205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799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8555C5B3-193A-4749-9AFD-682E53CDD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AE06A6-F76A-41C9-827A-C561B0044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F9D4E8-0639-444B-949B-951858506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0861" y="0"/>
            <a:ext cx="7661934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5000"/>
                </a:schemeClr>
              </a:gs>
              <a:gs pos="100000">
                <a:srgbClr val="000000">
                  <a:alpha val="29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3DA7A2-ED70-4BBA-AB72-00AD461F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80862" y="-6"/>
            <a:ext cx="11711138" cy="6410334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rgbClr val="000000">
                  <a:alpha val="41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623CB7-6602-7A91-94FA-DEFC90AEB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208" y="857251"/>
            <a:ext cx="4747280" cy="30980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                            </a:t>
            </a:r>
            <a:r>
              <a:rPr lang="en-US" sz="4800" kern="1200" dirty="0">
                <a:solidFill>
                  <a:srgbClr val="FFFFFF"/>
                </a:solidFill>
                <a:latin typeface="NTPreCursive" panose="03000400000000000000" pitchFamily="66" charset="0"/>
              </a:rPr>
              <a:t>What is Book Chat?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485432-3647-4218-B5D3-15D3FA2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44797" y="-489206"/>
            <a:ext cx="2502408" cy="12191998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8000">
                <a:schemeClr val="accent1">
                  <a:lumMod val="50000"/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53368-6209-3D86-0DAA-EBBF2CEA4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208" y="4756265"/>
            <a:ext cx="4393278" cy="12444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4800" kern="1200" dirty="0">
                <a:solidFill>
                  <a:srgbClr val="FFFFFF"/>
                </a:solidFill>
                <a:latin typeface="NTPreCursive" panose="03000400000000000000" pitchFamily="66" charset="0"/>
              </a:rPr>
              <a:t>Let’s find out!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4AFDDCA-6ABA-4D23-8A5C-1BF0F4308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0589" y="1062544"/>
            <a:ext cx="4756162" cy="4756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307EBA-0CBF-C503-E5F8-A0C865B3A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3796" y="2108877"/>
            <a:ext cx="3170690" cy="265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439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8D885F-BB70-ED8C-0CF7-DB8B78AC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r>
              <a:rPr lang="en-GB" sz="4000" dirty="0">
                <a:solidFill>
                  <a:srgbClr val="FFFFFF"/>
                </a:solidFill>
                <a:latin typeface="NTPreCursive" panose="03000400000000000000" pitchFamily="66" charset="0"/>
              </a:rPr>
              <a:t>                             The Benefits of Book Chat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53262-7D61-4E9A-0AAF-0F79AE3D5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727" y="649480"/>
            <a:ext cx="6924473" cy="5546047"/>
          </a:xfrm>
        </p:spPr>
        <p:txBody>
          <a:bodyPr anchor="ctr">
            <a:normAutofit/>
          </a:bodyPr>
          <a:lstStyle/>
          <a:p>
            <a:r>
              <a:rPr lang="en-GB" sz="4400" dirty="0">
                <a:latin typeface="NTPreCursive" panose="03000400000000000000" pitchFamily="66" charset="0"/>
              </a:rPr>
              <a:t>It promotes children’s pleasure in reading</a:t>
            </a:r>
          </a:p>
          <a:p>
            <a:endParaRPr lang="en-GB" sz="4400" dirty="0">
              <a:latin typeface="NTPreCursive" panose="03000400000000000000" pitchFamily="66" charset="0"/>
            </a:endParaRPr>
          </a:p>
          <a:p>
            <a:r>
              <a:rPr lang="en-GB" sz="4400" dirty="0">
                <a:latin typeface="NTPreCursive" panose="03000400000000000000" pitchFamily="66" charset="0"/>
              </a:rPr>
              <a:t>By reading with your child and talking about the book it will help children to engage and think deeply.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B206D3-16ED-C80C-EBC2-AD16E3FFA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035"/>
            <a:ext cx="2282660" cy="191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403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47155B-8FFE-C8C0-DBBB-2DFC72AB8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049" y="128435"/>
            <a:ext cx="2456901" cy="20545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5735F76-3B92-4385-F654-C2B5EE4924AF}"/>
              </a:ext>
            </a:extLst>
          </p:cNvPr>
          <p:cNvSpPr txBox="1"/>
          <p:nvPr/>
        </p:nvSpPr>
        <p:spPr>
          <a:xfrm>
            <a:off x="2340429" y="2182965"/>
            <a:ext cx="7271657" cy="1738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0" b="1" kern="100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5B9BD5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NTPreCursive" panose="0300040000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Any Questions?</a:t>
            </a:r>
            <a:endParaRPr lang="en-GB" sz="10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311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986</TotalTime>
  <Words>472</Words>
  <Application>Microsoft Office PowerPoint</Application>
  <PresentationFormat>Widescreen</PresentationFormat>
  <Paragraphs>77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NTPreCursive</vt:lpstr>
      <vt:lpstr>NTPreCursivef</vt:lpstr>
      <vt:lpstr>Office Theme</vt:lpstr>
      <vt:lpstr>   Reading for Pleasure            </vt:lpstr>
      <vt:lpstr>               </vt:lpstr>
      <vt:lpstr>   Reading for             </vt:lpstr>
      <vt:lpstr>                                                                 Reading for Pleasure is a challenge!</vt:lpstr>
      <vt:lpstr>                       What are we doing as a school?</vt:lpstr>
      <vt:lpstr>                                    How can you help your child?</vt:lpstr>
      <vt:lpstr>                              What is Book Chat?</vt:lpstr>
      <vt:lpstr>                             The Benefits of Book Chat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 Planning Number: Place Value within 10  10th September 2018</dc:title>
  <dc:creator>P HAZELL</dc:creator>
  <cp:lastModifiedBy>Mrs Hazell</cp:lastModifiedBy>
  <cp:revision>54</cp:revision>
  <cp:lastPrinted>2022-09-02T13:00:07Z</cp:lastPrinted>
  <dcterms:created xsi:type="dcterms:W3CDTF">2018-09-03T18:07:31Z</dcterms:created>
  <dcterms:modified xsi:type="dcterms:W3CDTF">2023-10-11T19:09:08Z</dcterms:modified>
</cp:coreProperties>
</file>