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6"/>
  </p:notesMasterIdLst>
  <p:sldIdLst>
    <p:sldId id="256" r:id="rId2"/>
    <p:sldId id="285" r:id="rId3"/>
    <p:sldId id="262" r:id="rId4"/>
    <p:sldId id="265" r:id="rId5"/>
    <p:sldId id="273" r:id="rId6"/>
    <p:sldId id="259" r:id="rId7"/>
    <p:sldId id="272" r:id="rId8"/>
    <p:sldId id="263" r:id="rId9"/>
    <p:sldId id="257" r:id="rId10"/>
    <p:sldId id="271" r:id="rId11"/>
    <p:sldId id="266" r:id="rId12"/>
    <p:sldId id="267" r:id="rId13"/>
    <p:sldId id="27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B19EC-3BBB-4AD7-B476-D27180E5C337}" v="117" dt="2023-09-12T14:47:18.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zell" userId="15047998-7ace-4f0d-8cb0-ce1280a8a14f" providerId="ADAL" clId="{FA5B19EC-3BBB-4AD7-B476-D27180E5C337}"/>
    <pc:docChg chg="custSel modSld">
      <pc:chgData name="Mrs Hazell" userId="15047998-7ace-4f0d-8cb0-ce1280a8a14f" providerId="ADAL" clId="{FA5B19EC-3BBB-4AD7-B476-D27180E5C337}" dt="2023-09-13T11:04:14.910" v="209" actId="27636"/>
      <pc:docMkLst>
        <pc:docMk/>
      </pc:docMkLst>
      <pc:sldChg chg="modSp mod">
        <pc:chgData name="Mrs Hazell" userId="15047998-7ace-4f0d-8cb0-ce1280a8a14f" providerId="ADAL" clId="{FA5B19EC-3BBB-4AD7-B476-D27180E5C337}" dt="2023-09-12T14:48:44.028" v="191" actId="20577"/>
        <pc:sldMkLst>
          <pc:docMk/>
          <pc:sldMk cId="713728720" sldId="257"/>
        </pc:sldMkLst>
        <pc:spChg chg="mod">
          <ac:chgData name="Mrs Hazell" userId="15047998-7ace-4f0d-8cb0-ce1280a8a14f" providerId="ADAL" clId="{FA5B19EC-3BBB-4AD7-B476-D27180E5C337}" dt="2023-09-12T14:48:44.028" v="191" actId="20577"/>
          <ac:spMkLst>
            <pc:docMk/>
            <pc:sldMk cId="713728720" sldId="257"/>
            <ac:spMk id="3" creationId="{00000000-0000-0000-0000-000000000000}"/>
          </ac:spMkLst>
        </pc:spChg>
      </pc:sldChg>
      <pc:sldChg chg="modSp mod">
        <pc:chgData name="Mrs Hazell" userId="15047998-7ace-4f0d-8cb0-ce1280a8a14f" providerId="ADAL" clId="{FA5B19EC-3BBB-4AD7-B476-D27180E5C337}" dt="2023-09-13T11:04:14.910" v="209" actId="27636"/>
        <pc:sldMkLst>
          <pc:docMk/>
          <pc:sldMk cId="1415618564" sldId="259"/>
        </pc:sldMkLst>
        <pc:spChg chg="mod">
          <ac:chgData name="Mrs Hazell" userId="15047998-7ace-4f0d-8cb0-ce1280a8a14f" providerId="ADAL" clId="{FA5B19EC-3BBB-4AD7-B476-D27180E5C337}" dt="2023-09-13T11:04:14.910" v="209" actId="27636"/>
          <ac:spMkLst>
            <pc:docMk/>
            <pc:sldMk cId="1415618564" sldId="259"/>
            <ac:spMk id="2" creationId="{00000000-0000-0000-0000-000000000000}"/>
          </ac:spMkLst>
        </pc:spChg>
      </pc:sldChg>
      <pc:sldChg chg="modSp">
        <pc:chgData name="Mrs Hazell" userId="15047998-7ace-4f0d-8cb0-ce1280a8a14f" providerId="ADAL" clId="{FA5B19EC-3BBB-4AD7-B476-D27180E5C337}" dt="2023-09-12T14:47:18.810" v="116" actId="20577"/>
        <pc:sldMkLst>
          <pc:docMk/>
          <pc:sldMk cId="1616967887" sldId="273"/>
        </pc:sldMkLst>
        <pc:graphicFrameChg chg="mod">
          <ac:chgData name="Mrs Hazell" userId="15047998-7ace-4f0d-8cb0-ce1280a8a14f" providerId="ADAL" clId="{FA5B19EC-3BBB-4AD7-B476-D27180E5C337}" dt="2023-09-12T14:47:18.810" v="116" actId="20577"/>
          <ac:graphicFrameMkLst>
            <pc:docMk/>
            <pc:sldMk cId="1616967887" sldId="273"/>
            <ac:graphicFrameMk id="5" creationId="{6597B596-69E5-DB2A-B639-BDAE2D2718C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2C63F-C26A-4016-923F-705BA97E16C8}"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GB"/>
        </a:p>
      </dgm:t>
    </dgm:pt>
    <dgm:pt modelId="{38796F36-8459-43EA-8792-CBB683141213}">
      <dgm:prSet phldrT="[Text]" custT="1"/>
      <dgm:spPr/>
      <dgm:t>
        <a:bodyPr/>
        <a:lstStyle/>
        <a:p>
          <a:r>
            <a:rPr lang="en-GB" sz="1600" dirty="0"/>
            <a:t>Our Local Area</a:t>
          </a:r>
        </a:p>
        <a:p>
          <a:r>
            <a:rPr lang="en-GB" sz="1600" dirty="0"/>
            <a:t>Toys</a:t>
          </a:r>
        </a:p>
      </dgm:t>
    </dgm:pt>
    <dgm:pt modelId="{3CE491E0-1053-4A45-AFF0-D2EF04EFC4FB}" type="parTrans" cxnId="{19338E43-157B-4E05-9466-EB093588A969}">
      <dgm:prSet/>
      <dgm:spPr/>
      <dgm:t>
        <a:bodyPr/>
        <a:lstStyle/>
        <a:p>
          <a:endParaRPr lang="en-GB"/>
        </a:p>
      </dgm:t>
    </dgm:pt>
    <dgm:pt modelId="{C813596D-F334-4BE4-9D78-2AA7B96974AF}" type="sibTrans" cxnId="{19338E43-157B-4E05-9466-EB093588A969}">
      <dgm:prSet/>
      <dgm:spPr/>
      <dgm:t>
        <a:bodyPr/>
        <a:lstStyle/>
        <a:p>
          <a:endParaRPr lang="en-GB"/>
        </a:p>
      </dgm:t>
    </dgm:pt>
    <dgm:pt modelId="{345F1321-EC78-4628-B487-BF2EC57E0BFB}">
      <dgm:prSet phldrT="[Text]" custT="1"/>
      <dgm:spPr/>
      <dgm:t>
        <a:bodyPr/>
        <a:lstStyle/>
        <a:p>
          <a:r>
            <a:rPr lang="en-GB" sz="1600" dirty="0"/>
            <a:t>Simple sentence writing and grammar</a:t>
          </a:r>
        </a:p>
      </dgm:t>
    </dgm:pt>
    <dgm:pt modelId="{83DD7937-870F-41C0-AA9E-7733B9041E34}" type="parTrans" cxnId="{D3229B29-2D2F-4141-9C31-EB6876FB5949}">
      <dgm:prSet/>
      <dgm:spPr/>
      <dgm:t>
        <a:bodyPr/>
        <a:lstStyle/>
        <a:p>
          <a:endParaRPr lang="en-GB"/>
        </a:p>
      </dgm:t>
    </dgm:pt>
    <dgm:pt modelId="{2101E73B-CF17-4FBF-B8A9-1B06B844B69C}" type="sibTrans" cxnId="{D3229B29-2D2F-4141-9C31-EB6876FB5949}">
      <dgm:prSet/>
      <dgm:spPr/>
      <dgm:t>
        <a:bodyPr/>
        <a:lstStyle/>
        <a:p>
          <a:endParaRPr lang="en-GB"/>
        </a:p>
      </dgm:t>
    </dgm:pt>
    <dgm:pt modelId="{14C02548-C16C-4E3D-AD7A-0E3693EB7149}">
      <dgm:prSet phldrT="[Text]" custT="1"/>
      <dgm:spPr/>
      <dgm:t>
        <a:bodyPr/>
        <a:lstStyle/>
        <a:p>
          <a:r>
            <a:rPr lang="en-GB" sz="1600" dirty="0"/>
            <a:t>Place value, addition and subtraction</a:t>
          </a:r>
        </a:p>
      </dgm:t>
    </dgm:pt>
    <dgm:pt modelId="{256B5D65-377C-4BDD-B01A-619AA0F6E94B}" type="parTrans" cxnId="{7C59C072-9B5C-44F6-BF9E-806B07CD1B42}">
      <dgm:prSet/>
      <dgm:spPr/>
      <dgm:t>
        <a:bodyPr/>
        <a:lstStyle/>
        <a:p>
          <a:endParaRPr lang="en-GB"/>
        </a:p>
      </dgm:t>
    </dgm:pt>
    <dgm:pt modelId="{C3E2E109-1B24-41DC-B4F9-A05E0AE09508}" type="sibTrans" cxnId="{7C59C072-9B5C-44F6-BF9E-806B07CD1B42}">
      <dgm:prSet/>
      <dgm:spPr/>
      <dgm:t>
        <a:bodyPr/>
        <a:lstStyle/>
        <a:p>
          <a:endParaRPr lang="en-GB"/>
        </a:p>
      </dgm:t>
    </dgm:pt>
    <dgm:pt modelId="{E40FF08F-9083-497A-B27B-2CEDA3F90D43}">
      <dgm:prSet phldrT="[Text]" custT="1"/>
      <dgm:spPr/>
      <dgm:t>
        <a:bodyPr/>
        <a:lstStyle/>
        <a:p>
          <a:r>
            <a:rPr lang="en-GB" sz="1400" dirty="0"/>
            <a:t>Knowing all about our local area / Toys through time</a:t>
          </a:r>
        </a:p>
      </dgm:t>
    </dgm:pt>
    <dgm:pt modelId="{50709B86-60B4-4D42-BD40-2F1DBC4626B8}" type="parTrans" cxnId="{74B1752E-8C69-4A0B-B841-F7A256A58905}">
      <dgm:prSet/>
      <dgm:spPr/>
      <dgm:t>
        <a:bodyPr/>
        <a:lstStyle/>
        <a:p>
          <a:endParaRPr lang="en-GB"/>
        </a:p>
      </dgm:t>
    </dgm:pt>
    <dgm:pt modelId="{D974235E-774D-4CE1-91CA-10F531E1C89B}" type="sibTrans" cxnId="{74B1752E-8C69-4A0B-B841-F7A256A58905}">
      <dgm:prSet/>
      <dgm:spPr/>
      <dgm:t>
        <a:bodyPr/>
        <a:lstStyle/>
        <a:p>
          <a:endParaRPr lang="en-GB"/>
        </a:p>
      </dgm:t>
    </dgm:pt>
    <dgm:pt modelId="{CACD18DC-EA2D-4D5B-8421-93E7EA3DC9DC}">
      <dgm:prSet phldrT="[Text]" custT="1"/>
      <dgm:spPr/>
      <dgm:t>
        <a:bodyPr/>
        <a:lstStyle/>
        <a:p>
          <a:r>
            <a:rPr lang="en-GB" sz="1600" dirty="0"/>
            <a:t>Science: Everyday materials / seasons</a:t>
          </a:r>
        </a:p>
      </dgm:t>
    </dgm:pt>
    <dgm:pt modelId="{646778D9-1282-4EBB-9692-A09ABAD2805A}" type="parTrans" cxnId="{3C053D06-51F1-44D7-B9C8-5BF7A46DC303}">
      <dgm:prSet/>
      <dgm:spPr/>
      <dgm:t>
        <a:bodyPr/>
        <a:lstStyle/>
        <a:p>
          <a:endParaRPr lang="en-GB"/>
        </a:p>
      </dgm:t>
    </dgm:pt>
    <dgm:pt modelId="{DAD2EFD0-528F-4530-84C7-81B6E2F13869}" type="sibTrans" cxnId="{3C053D06-51F1-44D7-B9C8-5BF7A46DC303}">
      <dgm:prSet/>
      <dgm:spPr/>
      <dgm:t>
        <a:bodyPr/>
        <a:lstStyle/>
        <a:p>
          <a:endParaRPr lang="en-GB"/>
        </a:p>
      </dgm:t>
    </dgm:pt>
    <dgm:pt modelId="{8CE9E434-1549-437C-B137-276665962CE5}">
      <dgm:prSet phldrT="[Text]" custT="1"/>
      <dgm:spPr/>
      <dgm:t>
        <a:bodyPr/>
        <a:lstStyle/>
        <a:p>
          <a:r>
            <a:rPr lang="en-GB" sz="1400" dirty="0"/>
            <a:t>Mixing colours, painting techniques / printing</a:t>
          </a:r>
        </a:p>
      </dgm:t>
    </dgm:pt>
    <dgm:pt modelId="{0C10947A-8758-4297-A597-E985DC59D5AC}" type="parTrans" cxnId="{68385B18-DB6F-4F61-9724-B3934CB1FB4B}">
      <dgm:prSet/>
      <dgm:spPr/>
      <dgm:t>
        <a:bodyPr/>
        <a:lstStyle/>
        <a:p>
          <a:endParaRPr lang="en-GB"/>
        </a:p>
      </dgm:t>
    </dgm:pt>
    <dgm:pt modelId="{180AD541-072D-4794-8239-C05122A961F0}" type="sibTrans" cxnId="{68385B18-DB6F-4F61-9724-B3934CB1FB4B}">
      <dgm:prSet/>
      <dgm:spPr/>
      <dgm:t>
        <a:bodyPr/>
        <a:lstStyle/>
        <a:p>
          <a:endParaRPr lang="en-GB"/>
        </a:p>
      </dgm:t>
    </dgm:pt>
    <dgm:pt modelId="{B348D9DB-0ADF-419A-9535-A9771DDCDF43}">
      <dgm:prSet phldrT="[Text]" custT="1"/>
      <dgm:spPr/>
      <dgm:t>
        <a:bodyPr/>
        <a:lstStyle/>
        <a:p>
          <a:r>
            <a:rPr lang="en-GB" sz="1600"/>
            <a:t>RE </a:t>
          </a:r>
          <a:endParaRPr lang="en-GB" sz="1600" dirty="0"/>
        </a:p>
        <a:p>
          <a:r>
            <a:rPr lang="en-GB" sz="1600" dirty="0"/>
            <a:t>Music</a:t>
          </a:r>
        </a:p>
        <a:p>
          <a:r>
            <a:rPr lang="en-GB" sz="1600" dirty="0"/>
            <a:t>ICT</a:t>
          </a:r>
        </a:p>
        <a:p>
          <a:r>
            <a:rPr lang="en-GB" sz="1600" dirty="0"/>
            <a:t>PE</a:t>
          </a:r>
        </a:p>
      </dgm:t>
    </dgm:pt>
    <dgm:pt modelId="{10BF5292-E6AC-4946-B276-64605F363D05}" type="parTrans" cxnId="{46E879D8-86BD-4453-B4DF-37E35FD893CC}">
      <dgm:prSet/>
      <dgm:spPr/>
      <dgm:t>
        <a:bodyPr/>
        <a:lstStyle/>
        <a:p>
          <a:endParaRPr lang="en-GB"/>
        </a:p>
      </dgm:t>
    </dgm:pt>
    <dgm:pt modelId="{1F13E630-2E2E-4EE3-8141-674199451217}" type="sibTrans" cxnId="{46E879D8-86BD-4453-B4DF-37E35FD893CC}">
      <dgm:prSet/>
      <dgm:spPr/>
      <dgm:t>
        <a:bodyPr/>
        <a:lstStyle/>
        <a:p>
          <a:endParaRPr lang="en-GB"/>
        </a:p>
      </dgm:t>
    </dgm:pt>
    <dgm:pt modelId="{1D9E5DF1-5750-4E76-B682-F0B466CB8A14}" type="pres">
      <dgm:prSet presAssocID="{0122C63F-C26A-4016-923F-705BA97E16C8}" presName="Name0" presStyleCnt="0">
        <dgm:presLayoutVars>
          <dgm:chMax val="1"/>
          <dgm:chPref val="1"/>
          <dgm:dir/>
          <dgm:animOne val="branch"/>
          <dgm:animLvl val="lvl"/>
        </dgm:presLayoutVars>
      </dgm:prSet>
      <dgm:spPr/>
    </dgm:pt>
    <dgm:pt modelId="{9F5E1EA0-C06D-4390-9331-60B89BF4608B}" type="pres">
      <dgm:prSet presAssocID="{38796F36-8459-43EA-8792-CBB683141213}" presName="Parent" presStyleLbl="node0" presStyleIdx="0" presStyleCnt="1" custScaleX="111048">
        <dgm:presLayoutVars>
          <dgm:chMax val="6"/>
          <dgm:chPref val="6"/>
        </dgm:presLayoutVars>
      </dgm:prSet>
      <dgm:spPr/>
    </dgm:pt>
    <dgm:pt modelId="{D42B69C1-3D8C-409F-BBA1-653F59E0DB47}" type="pres">
      <dgm:prSet presAssocID="{345F1321-EC78-4628-B487-BF2EC57E0BFB}" presName="Accent1" presStyleCnt="0"/>
      <dgm:spPr/>
    </dgm:pt>
    <dgm:pt modelId="{B078020B-B242-4875-B4DA-8A3DFAABBBC0}" type="pres">
      <dgm:prSet presAssocID="{345F1321-EC78-4628-B487-BF2EC57E0BFB}" presName="Accent" presStyleLbl="bgShp" presStyleIdx="0" presStyleCnt="6"/>
      <dgm:spPr/>
    </dgm:pt>
    <dgm:pt modelId="{F4E7F0F7-F487-4E75-9CC3-7A44C8152B02}" type="pres">
      <dgm:prSet presAssocID="{345F1321-EC78-4628-B487-BF2EC57E0BFB}" presName="Child1" presStyleLbl="node1" presStyleIdx="0" presStyleCnt="6">
        <dgm:presLayoutVars>
          <dgm:chMax val="0"/>
          <dgm:chPref val="0"/>
          <dgm:bulletEnabled val="1"/>
        </dgm:presLayoutVars>
      </dgm:prSet>
      <dgm:spPr/>
    </dgm:pt>
    <dgm:pt modelId="{2529C708-4A6C-480B-BFA1-77A3883195AA}" type="pres">
      <dgm:prSet presAssocID="{14C02548-C16C-4E3D-AD7A-0E3693EB7149}" presName="Accent2" presStyleCnt="0"/>
      <dgm:spPr/>
    </dgm:pt>
    <dgm:pt modelId="{3A328A34-383E-4681-934A-56E78953F755}" type="pres">
      <dgm:prSet presAssocID="{14C02548-C16C-4E3D-AD7A-0E3693EB7149}" presName="Accent" presStyleLbl="bgShp" presStyleIdx="1" presStyleCnt="6"/>
      <dgm:spPr/>
    </dgm:pt>
    <dgm:pt modelId="{6D9926FA-042D-4ECC-A174-BEA9684409C3}" type="pres">
      <dgm:prSet presAssocID="{14C02548-C16C-4E3D-AD7A-0E3693EB7149}" presName="Child2" presStyleLbl="node1" presStyleIdx="1" presStyleCnt="6">
        <dgm:presLayoutVars>
          <dgm:chMax val="0"/>
          <dgm:chPref val="0"/>
          <dgm:bulletEnabled val="1"/>
        </dgm:presLayoutVars>
      </dgm:prSet>
      <dgm:spPr/>
    </dgm:pt>
    <dgm:pt modelId="{FA338015-2EB4-4682-983A-B9D7CDF8C7D7}" type="pres">
      <dgm:prSet presAssocID="{E40FF08F-9083-497A-B27B-2CEDA3F90D43}" presName="Accent3" presStyleCnt="0"/>
      <dgm:spPr/>
    </dgm:pt>
    <dgm:pt modelId="{07770B65-01E7-4F0B-9A60-25DAE83A465F}" type="pres">
      <dgm:prSet presAssocID="{E40FF08F-9083-497A-B27B-2CEDA3F90D43}" presName="Accent" presStyleLbl="bgShp" presStyleIdx="2" presStyleCnt="6"/>
      <dgm:spPr/>
    </dgm:pt>
    <dgm:pt modelId="{11F5AA25-D58A-4182-A35F-2679117A72A0}" type="pres">
      <dgm:prSet presAssocID="{E40FF08F-9083-497A-B27B-2CEDA3F90D43}" presName="Child3" presStyleLbl="node1" presStyleIdx="2" presStyleCnt="6" custLinFactNeighborX="3235" custLinFactNeighborY="-3727">
        <dgm:presLayoutVars>
          <dgm:chMax val="0"/>
          <dgm:chPref val="0"/>
          <dgm:bulletEnabled val="1"/>
        </dgm:presLayoutVars>
      </dgm:prSet>
      <dgm:spPr/>
    </dgm:pt>
    <dgm:pt modelId="{6E57DFDC-2805-4F15-84D6-3F66EEADBDD2}" type="pres">
      <dgm:prSet presAssocID="{CACD18DC-EA2D-4D5B-8421-93E7EA3DC9DC}" presName="Accent4" presStyleCnt="0"/>
      <dgm:spPr/>
    </dgm:pt>
    <dgm:pt modelId="{03CCF627-9036-4D2A-806D-714F1D2C9340}" type="pres">
      <dgm:prSet presAssocID="{CACD18DC-EA2D-4D5B-8421-93E7EA3DC9DC}" presName="Accent" presStyleLbl="bgShp" presStyleIdx="3" presStyleCnt="6"/>
      <dgm:spPr/>
    </dgm:pt>
    <dgm:pt modelId="{80C105BC-0D2E-4016-BB61-CC037ED45DB6}" type="pres">
      <dgm:prSet presAssocID="{CACD18DC-EA2D-4D5B-8421-93E7EA3DC9DC}" presName="Child4" presStyleLbl="node1" presStyleIdx="3" presStyleCnt="6">
        <dgm:presLayoutVars>
          <dgm:chMax val="0"/>
          <dgm:chPref val="0"/>
          <dgm:bulletEnabled val="1"/>
        </dgm:presLayoutVars>
      </dgm:prSet>
      <dgm:spPr/>
    </dgm:pt>
    <dgm:pt modelId="{C44EE153-96B8-4617-81F5-BC76997082A9}" type="pres">
      <dgm:prSet presAssocID="{8CE9E434-1549-437C-B137-276665962CE5}" presName="Accent5" presStyleCnt="0"/>
      <dgm:spPr/>
    </dgm:pt>
    <dgm:pt modelId="{CC513C89-F037-4FE9-9B88-CE158803D4D6}" type="pres">
      <dgm:prSet presAssocID="{8CE9E434-1549-437C-B137-276665962CE5}" presName="Accent" presStyleLbl="bgShp" presStyleIdx="4" presStyleCnt="6"/>
      <dgm:spPr/>
    </dgm:pt>
    <dgm:pt modelId="{7394FBDB-B1E1-4BF0-9970-AC549ABF41DB}" type="pres">
      <dgm:prSet presAssocID="{8CE9E434-1549-437C-B137-276665962CE5}" presName="Child5" presStyleLbl="node1" presStyleIdx="4" presStyleCnt="6">
        <dgm:presLayoutVars>
          <dgm:chMax val="0"/>
          <dgm:chPref val="0"/>
          <dgm:bulletEnabled val="1"/>
        </dgm:presLayoutVars>
      </dgm:prSet>
      <dgm:spPr/>
    </dgm:pt>
    <dgm:pt modelId="{E21FF8BC-F979-46FD-9F2C-E94DAF57CAA6}" type="pres">
      <dgm:prSet presAssocID="{B348D9DB-0ADF-419A-9535-A9771DDCDF43}" presName="Accent6" presStyleCnt="0"/>
      <dgm:spPr/>
    </dgm:pt>
    <dgm:pt modelId="{7D62A03C-5293-4299-A086-9BFCDABFEB37}" type="pres">
      <dgm:prSet presAssocID="{B348D9DB-0ADF-419A-9535-A9771DDCDF43}" presName="Accent" presStyleLbl="bgShp" presStyleIdx="5" presStyleCnt="6"/>
      <dgm:spPr/>
    </dgm:pt>
    <dgm:pt modelId="{9EBE940A-6B36-4FE0-BB69-D5E0B21328A4}" type="pres">
      <dgm:prSet presAssocID="{B348D9DB-0ADF-419A-9535-A9771DDCDF43}" presName="Child6" presStyleLbl="node1" presStyleIdx="5" presStyleCnt="6">
        <dgm:presLayoutVars>
          <dgm:chMax val="0"/>
          <dgm:chPref val="0"/>
          <dgm:bulletEnabled val="1"/>
        </dgm:presLayoutVars>
      </dgm:prSet>
      <dgm:spPr/>
    </dgm:pt>
  </dgm:ptLst>
  <dgm:cxnLst>
    <dgm:cxn modelId="{3C053D06-51F1-44D7-B9C8-5BF7A46DC303}" srcId="{38796F36-8459-43EA-8792-CBB683141213}" destId="{CACD18DC-EA2D-4D5B-8421-93E7EA3DC9DC}" srcOrd="3" destOrd="0" parTransId="{646778D9-1282-4EBB-9692-A09ABAD2805A}" sibTransId="{DAD2EFD0-528F-4530-84C7-81B6E2F13869}"/>
    <dgm:cxn modelId="{68385B18-DB6F-4F61-9724-B3934CB1FB4B}" srcId="{38796F36-8459-43EA-8792-CBB683141213}" destId="{8CE9E434-1549-437C-B137-276665962CE5}" srcOrd="4" destOrd="0" parTransId="{0C10947A-8758-4297-A597-E985DC59D5AC}" sibTransId="{180AD541-072D-4794-8239-C05122A961F0}"/>
    <dgm:cxn modelId="{D3229B29-2D2F-4141-9C31-EB6876FB5949}" srcId="{38796F36-8459-43EA-8792-CBB683141213}" destId="{345F1321-EC78-4628-B487-BF2EC57E0BFB}" srcOrd="0" destOrd="0" parTransId="{83DD7937-870F-41C0-AA9E-7733B9041E34}" sibTransId="{2101E73B-CF17-4FBF-B8A9-1B06B844B69C}"/>
    <dgm:cxn modelId="{74B1752E-8C69-4A0B-B841-F7A256A58905}" srcId="{38796F36-8459-43EA-8792-CBB683141213}" destId="{E40FF08F-9083-497A-B27B-2CEDA3F90D43}" srcOrd="2" destOrd="0" parTransId="{50709B86-60B4-4D42-BD40-2F1DBC4626B8}" sibTransId="{D974235E-774D-4CE1-91CA-10F531E1C89B}"/>
    <dgm:cxn modelId="{19338E43-157B-4E05-9466-EB093588A969}" srcId="{0122C63F-C26A-4016-923F-705BA97E16C8}" destId="{38796F36-8459-43EA-8792-CBB683141213}" srcOrd="0" destOrd="0" parTransId="{3CE491E0-1053-4A45-AFF0-D2EF04EFC4FB}" sibTransId="{C813596D-F334-4BE4-9D78-2AA7B96974AF}"/>
    <dgm:cxn modelId="{EA90344B-61A6-4762-AF22-20894F8372AC}" type="presOf" srcId="{38796F36-8459-43EA-8792-CBB683141213}" destId="{9F5E1EA0-C06D-4390-9331-60B89BF4608B}" srcOrd="0" destOrd="0" presId="urn:microsoft.com/office/officeart/2011/layout/HexagonRadial"/>
    <dgm:cxn modelId="{7C59C072-9B5C-44F6-BF9E-806B07CD1B42}" srcId="{38796F36-8459-43EA-8792-CBB683141213}" destId="{14C02548-C16C-4E3D-AD7A-0E3693EB7149}" srcOrd="1" destOrd="0" parTransId="{256B5D65-377C-4BDD-B01A-619AA0F6E94B}" sibTransId="{C3E2E109-1B24-41DC-B4F9-A05E0AE09508}"/>
    <dgm:cxn modelId="{7398FE59-3717-475A-8091-8533A7829283}" type="presOf" srcId="{345F1321-EC78-4628-B487-BF2EC57E0BFB}" destId="{F4E7F0F7-F487-4E75-9CC3-7A44C8152B02}" srcOrd="0" destOrd="0" presId="urn:microsoft.com/office/officeart/2011/layout/HexagonRadial"/>
    <dgm:cxn modelId="{284B5296-230D-4F05-B77D-6D4B2E6C04F1}" type="presOf" srcId="{E40FF08F-9083-497A-B27B-2CEDA3F90D43}" destId="{11F5AA25-D58A-4182-A35F-2679117A72A0}" srcOrd="0" destOrd="0" presId="urn:microsoft.com/office/officeart/2011/layout/HexagonRadial"/>
    <dgm:cxn modelId="{451A56A9-1229-44E3-ACC4-7B3B1AFAA9F3}" type="presOf" srcId="{0122C63F-C26A-4016-923F-705BA97E16C8}" destId="{1D9E5DF1-5750-4E76-B682-F0B466CB8A14}" srcOrd="0" destOrd="0" presId="urn:microsoft.com/office/officeart/2011/layout/HexagonRadial"/>
    <dgm:cxn modelId="{7A5FF8AB-45FC-47B6-B0D8-B57CB91E2DF6}" type="presOf" srcId="{8CE9E434-1549-437C-B137-276665962CE5}" destId="{7394FBDB-B1E1-4BF0-9970-AC549ABF41DB}" srcOrd="0" destOrd="0" presId="urn:microsoft.com/office/officeart/2011/layout/HexagonRadial"/>
    <dgm:cxn modelId="{51B4EBB1-F50F-4699-B345-6A2F31D12FD5}" type="presOf" srcId="{14C02548-C16C-4E3D-AD7A-0E3693EB7149}" destId="{6D9926FA-042D-4ECC-A174-BEA9684409C3}" srcOrd="0" destOrd="0" presId="urn:microsoft.com/office/officeart/2011/layout/HexagonRadial"/>
    <dgm:cxn modelId="{EE3912CA-5F38-4F40-B8E8-97AF659FBEAF}" type="presOf" srcId="{B348D9DB-0ADF-419A-9535-A9771DDCDF43}" destId="{9EBE940A-6B36-4FE0-BB69-D5E0B21328A4}" srcOrd="0" destOrd="0" presId="urn:microsoft.com/office/officeart/2011/layout/HexagonRadial"/>
    <dgm:cxn modelId="{46E879D8-86BD-4453-B4DF-37E35FD893CC}" srcId="{38796F36-8459-43EA-8792-CBB683141213}" destId="{B348D9DB-0ADF-419A-9535-A9771DDCDF43}" srcOrd="5" destOrd="0" parTransId="{10BF5292-E6AC-4946-B276-64605F363D05}" sibTransId="{1F13E630-2E2E-4EE3-8141-674199451217}"/>
    <dgm:cxn modelId="{CC2CA5FA-8121-4A95-8354-9BD509C69139}" type="presOf" srcId="{CACD18DC-EA2D-4D5B-8421-93E7EA3DC9DC}" destId="{80C105BC-0D2E-4016-BB61-CC037ED45DB6}" srcOrd="0" destOrd="0" presId="urn:microsoft.com/office/officeart/2011/layout/HexagonRadial"/>
    <dgm:cxn modelId="{DC23BFA3-843A-41D4-B87E-ABD98C53F2EB}" type="presParOf" srcId="{1D9E5DF1-5750-4E76-B682-F0B466CB8A14}" destId="{9F5E1EA0-C06D-4390-9331-60B89BF4608B}" srcOrd="0" destOrd="0" presId="urn:microsoft.com/office/officeart/2011/layout/HexagonRadial"/>
    <dgm:cxn modelId="{EEDA1A01-0B88-448B-BC34-6985853B800A}" type="presParOf" srcId="{1D9E5DF1-5750-4E76-B682-F0B466CB8A14}" destId="{D42B69C1-3D8C-409F-BBA1-653F59E0DB47}" srcOrd="1" destOrd="0" presId="urn:microsoft.com/office/officeart/2011/layout/HexagonRadial"/>
    <dgm:cxn modelId="{E909B17F-D23F-4662-9D35-A06426BD2880}" type="presParOf" srcId="{D42B69C1-3D8C-409F-BBA1-653F59E0DB47}" destId="{B078020B-B242-4875-B4DA-8A3DFAABBBC0}" srcOrd="0" destOrd="0" presId="urn:microsoft.com/office/officeart/2011/layout/HexagonRadial"/>
    <dgm:cxn modelId="{C9DCBF3A-31EA-48FF-83D8-5BCF2E92948C}" type="presParOf" srcId="{1D9E5DF1-5750-4E76-B682-F0B466CB8A14}" destId="{F4E7F0F7-F487-4E75-9CC3-7A44C8152B02}" srcOrd="2" destOrd="0" presId="urn:microsoft.com/office/officeart/2011/layout/HexagonRadial"/>
    <dgm:cxn modelId="{0C703167-F28E-4018-BAD3-93BF86421E69}" type="presParOf" srcId="{1D9E5DF1-5750-4E76-B682-F0B466CB8A14}" destId="{2529C708-4A6C-480B-BFA1-77A3883195AA}" srcOrd="3" destOrd="0" presId="urn:microsoft.com/office/officeart/2011/layout/HexagonRadial"/>
    <dgm:cxn modelId="{4375EC36-9FFC-4CC1-B571-88D92749C10A}" type="presParOf" srcId="{2529C708-4A6C-480B-BFA1-77A3883195AA}" destId="{3A328A34-383E-4681-934A-56E78953F755}" srcOrd="0" destOrd="0" presId="urn:microsoft.com/office/officeart/2011/layout/HexagonRadial"/>
    <dgm:cxn modelId="{8612D532-11B2-462F-8D74-09C8FBEFD8DD}" type="presParOf" srcId="{1D9E5DF1-5750-4E76-B682-F0B466CB8A14}" destId="{6D9926FA-042D-4ECC-A174-BEA9684409C3}" srcOrd="4" destOrd="0" presId="urn:microsoft.com/office/officeart/2011/layout/HexagonRadial"/>
    <dgm:cxn modelId="{E587BC3D-EAD9-48CF-8146-71C840C30A8F}" type="presParOf" srcId="{1D9E5DF1-5750-4E76-B682-F0B466CB8A14}" destId="{FA338015-2EB4-4682-983A-B9D7CDF8C7D7}" srcOrd="5" destOrd="0" presId="urn:microsoft.com/office/officeart/2011/layout/HexagonRadial"/>
    <dgm:cxn modelId="{163C3521-41FC-45CF-AB61-926D0BBF6D9B}" type="presParOf" srcId="{FA338015-2EB4-4682-983A-B9D7CDF8C7D7}" destId="{07770B65-01E7-4F0B-9A60-25DAE83A465F}" srcOrd="0" destOrd="0" presId="urn:microsoft.com/office/officeart/2011/layout/HexagonRadial"/>
    <dgm:cxn modelId="{12EFF1E4-E07A-4FEB-9F85-2C5E02B4604A}" type="presParOf" srcId="{1D9E5DF1-5750-4E76-B682-F0B466CB8A14}" destId="{11F5AA25-D58A-4182-A35F-2679117A72A0}" srcOrd="6" destOrd="0" presId="urn:microsoft.com/office/officeart/2011/layout/HexagonRadial"/>
    <dgm:cxn modelId="{A309C7DE-752E-4651-9D68-AE484EEFAF24}" type="presParOf" srcId="{1D9E5DF1-5750-4E76-B682-F0B466CB8A14}" destId="{6E57DFDC-2805-4F15-84D6-3F66EEADBDD2}" srcOrd="7" destOrd="0" presId="urn:microsoft.com/office/officeart/2011/layout/HexagonRadial"/>
    <dgm:cxn modelId="{0D168AE3-7D7C-4BD1-A740-661523FC9592}" type="presParOf" srcId="{6E57DFDC-2805-4F15-84D6-3F66EEADBDD2}" destId="{03CCF627-9036-4D2A-806D-714F1D2C9340}" srcOrd="0" destOrd="0" presId="urn:microsoft.com/office/officeart/2011/layout/HexagonRadial"/>
    <dgm:cxn modelId="{053A90E2-B094-4BBB-9E6A-25AE783E3012}" type="presParOf" srcId="{1D9E5DF1-5750-4E76-B682-F0B466CB8A14}" destId="{80C105BC-0D2E-4016-BB61-CC037ED45DB6}" srcOrd="8" destOrd="0" presId="urn:microsoft.com/office/officeart/2011/layout/HexagonRadial"/>
    <dgm:cxn modelId="{B4CC485F-0927-467E-B611-4E6AE65CA946}" type="presParOf" srcId="{1D9E5DF1-5750-4E76-B682-F0B466CB8A14}" destId="{C44EE153-96B8-4617-81F5-BC76997082A9}" srcOrd="9" destOrd="0" presId="urn:microsoft.com/office/officeart/2011/layout/HexagonRadial"/>
    <dgm:cxn modelId="{4DB7BA55-7D0F-46E1-BBFB-20AEBB65B885}" type="presParOf" srcId="{C44EE153-96B8-4617-81F5-BC76997082A9}" destId="{CC513C89-F037-4FE9-9B88-CE158803D4D6}" srcOrd="0" destOrd="0" presId="urn:microsoft.com/office/officeart/2011/layout/HexagonRadial"/>
    <dgm:cxn modelId="{B0758C14-3B11-4517-AAA2-A35BA2CDFDA2}" type="presParOf" srcId="{1D9E5DF1-5750-4E76-B682-F0B466CB8A14}" destId="{7394FBDB-B1E1-4BF0-9970-AC549ABF41DB}" srcOrd="10" destOrd="0" presId="urn:microsoft.com/office/officeart/2011/layout/HexagonRadial"/>
    <dgm:cxn modelId="{77EE548D-A0EE-4A04-8B90-E7FDA59B1A56}" type="presParOf" srcId="{1D9E5DF1-5750-4E76-B682-F0B466CB8A14}" destId="{E21FF8BC-F979-46FD-9F2C-E94DAF57CAA6}" srcOrd="11" destOrd="0" presId="urn:microsoft.com/office/officeart/2011/layout/HexagonRadial"/>
    <dgm:cxn modelId="{C6F8A754-E015-4D6D-B4A1-4C1669CB1148}" type="presParOf" srcId="{E21FF8BC-F979-46FD-9F2C-E94DAF57CAA6}" destId="{7D62A03C-5293-4299-A086-9BFCDABFEB37}" srcOrd="0" destOrd="0" presId="urn:microsoft.com/office/officeart/2011/layout/HexagonRadial"/>
    <dgm:cxn modelId="{A1034E3F-8A6A-42B4-8BEF-76094DFEE068}" type="presParOf" srcId="{1D9E5DF1-5750-4E76-B682-F0B466CB8A14}" destId="{9EBE940A-6B36-4FE0-BB69-D5E0B21328A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25793-7025-4078-A77F-F105C9CCC82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4CE3D31-2D4B-4F42-88F1-40C7D219C651}">
      <dgm:prSet/>
      <dgm:spPr/>
      <dgm:t>
        <a:bodyPr/>
        <a:lstStyle/>
        <a:p>
          <a:r>
            <a:rPr lang="en-GB"/>
            <a:t>We currently follow the Read Write Inc phonics scheme. </a:t>
          </a:r>
          <a:endParaRPr lang="en-US"/>
        </a:p>
      </dgm:t>
    </dgm:pt>
    <dgm:pt modelId="{9FAC43FE-DE49-4B1A-A033-FFAB544EB3EB}" type="parTrans" cxnId="{44FB8E2E-8765-4732-A170-2C885178A30A}">
      <dgm:prSet/>
      <dgm:spPr/>
      <dgm:t>
        <a:bodyPr/>
        <a:lstStyle/>
        <a:p>
          <a:endParaRPr lang="en-US"/>
        </a:p>
      </dgm:t>
    </dgm:pt>
    <dgm:pt modelId="{8DACDEBA-429F-499D-B108-D97DA0C0D511}" type="sibTrans" cxnId="{44FB8E2E-8765-4732-A170-2C885178A30A}">
      <dgm:prSet/>
      <dgm:spPr/>
      <dgm:t>
        <a:bodyPr/>
        <a:lstStyle/>
        <a:p>
          <a:endParaRPr lang="en-US"/>
        </a:p>
      </dgm:t>
    </dgm:pt>
    <dgm:pt modelId="{5EFDC290-CB27-4F89-987F-EBDB6A850000}">
      <dgm:prSet/>
      <dgm:spPr/>
      <dgm:t>
        <a:bodyPr/>
        <a:lstStyle/>
        <a:p>
          <a:r>
            <a:rPr lang="en-GB" dirty="0"/>
            <a:t>Phonics is taught for half an hour every day and children are grouped according to their phonological awareness and ability to blend and segment which may mean they are with a different teacher.</a:t>
          </a:r>
          <a:endParaRPr lang="en-US" dirty="0"/>
        </a:p>
      </dgm:t>
    </dgm:pt>
    <dgm:pt modelId="{2BC2633A-CA78-453B-A20E-9C875250B302}" type="parTrans" cxnId="{4BF9B95A-3936-44F2-BCD9-9D530D55CCD4}">
      <dgm:prSet/>
      <dgm:spPr/>
      <dgm:t>
        <a:bodyPr/>
        <a:lstStyle/>
        <a:p>
          <a:endParaRPr lang="en-US"/>
        </a:p>
      </dgm:t>
    </dgm:pt>
    <dgm:pt modelId="{BD7A0161-7223-420F-A563-94955B1CC240}" type="sibTrans" cxnId="{4BF9B95A-3936-44F2-BCD9-9D530D55CCD4}">
      <dgm:prSet/>
      <dgm:spPr/>
      <dgm:t>
        <a:bodyPr/>
        <a:lstStyle/>
        <a:p>
          <a:endParaRPr lang="en-US"/>
        </a:p>
      </dgm:t>
    </dgm:pt>
    <dgm:pt modelId="{786228F8-AD90-43A2-857D-FB25B9EAF3C0}">
      <dgm:prSet/>
      <dgm:spPr/>
      <dgm:t>
        <a:bodyPr/>
        <a:lstStyle/>
        <a:p>
          <a:r>
            <a:rPr lang="en-GB"/>
            <a:t>Lessons consist of a 15 minute speed sound lesson where children are introduced to a new sound which they then practise reading and writing. This is followed by a 15 minute reading lesson.</a:t>
          </a:r>
          <a:endParaRPr lang="en-US"/>
        </a:p>
      </dgm:t>
    </dgm:pt>
    <dgm:pt modelId="{2EB04F2D-3A27-49A6-AC0D-90480422D5C9}" type="parTrans" cxnId="{3FD27AFF-F2EF-449C-B63E-9E78E7FB7836}">
      <dgm:prSet/>
      <dgm:spPr/>
      <dgm:t>
        <a:bodyPr/>
        <a:lstStyle/>
        <a:p>
          <a:endParaRPr lang="en-US"/>
        </a:p>
      </dgm:t>
    </dgm:pt>
    <dgm:pt modelId="{D38F35AC-BF16-4997-83B4-AA378D15E895}" type="sibTrans" cxnId="{3FD27AFF-F2EF-449C-B63E-9E78E7FB7836}">
      <dgm:prSet/>
      <dgm:spPr/>
      <dgm:t>
        <a:bodyPr/>
        <a:lstStyle/>
        <a:p>
          <a:endParaRPr lang="en-US"/>
        </a:p>
      </dgm:t>
    </dgm:pt>
    <dgm:pt modelId="{8009F1B2-8AA7-4E08-9235-3983B672D369}">
      <dgm:prSet/>
      <dgm:spPr/>
      <dgm:t>
        <a:bodyPr/>
        <a:lstStyle/>
        <a:p>
          <a:r>
            <a:rPr lang="en-GB"/>
            <a:t>They are assessed regularly to ensure they are learning at the correct level for them.</a:t>
          </a:r>
          <a:endParaRPr lang="en-US"/>
        </a:p>
      </dgm:t>
    </dgm:pt>
    <dgm:pt modelId="{273F1E52-9337-4F87-A21D-33C41D6DD01C}" type="parTrans" cxnId="{8FC587C2-A110-4D72-8AED-3C7315955EDB}">
      <dgm:prSet/>
      <dgm:spPr/>
      <dgm:t>
        <a:bodyPr/>
        <a:lstStyle/>
        <a:p>
          <a:endParaRPr lang="en-US"/>
        </a:p>
      </dgm:t>
    </dgm:pt>
    <dgm:pt modelId="{A09BA5C0-FE92-499E-8AAE-DC7ABDC7526A}" type="sibTrans" cxnId="{8FC587C2-A110-4D72-8AED-3C7315955EDB}">
      <dgm:prSet/>
      <dgm:spPr/>
      <dgm:t>
        <a:bodyPr/>
        <a:lstStyle/>
        <a:p>
          <a:endParaRPr lang="en-US"/>
        </a:p>
      </dgm:t>
    </dgm:pt>
    <dgm:pt modelId="{9AC5BB99-18F4-45E8-9B63-CB8B0D63B58F}" type="pres">
      <dgm:prSet presAssocID="{74225793-7025-4078-A77F-F105C9CCC824}" presName="linear" presStyleCnt="0">
        <dgm:presLayoutVars>
          <dgm:animLvl val="lvl"/>
          <dgm:resizeHandles val="exact"/>
        </dgm:presLayoutVars>
      </dgm:prSet>
      <dgm:spPr/>
    </dgm:pt>
    <dgm:pt modelId="{0438E607-5B78-47BE-AEB1-63AAB1088B4C}" type="pres">
      <dgm:prSet presAssocID="{24CE3D31-2D4B-4F42-88F1-40C7D219C651}" presName="parentText" presStyleLbl="node1" presStyleIdx="0" presStyleCnt="4">
        <dgm:presLayoutVars>
          <dgm:chMax val="0"/>
          <dgm:bulletEnabled val="1"/>
        </dgm:presLayoutVars>
      </dgm:prSet>
      <dgm:spPr/>
    </dgm:pt>
    <dgm:pt modelId="{2118D820-3E8F-4C52-83B2-B07F269AD47D}" type="pres">
      <dgm:prSet presAssocID="{8DACDEBA-429F-499D-B108-D97DA0C0D511}" presName="spacer" presStyleCnt="0"/>
      <dgm:spPr/>
    </dgm:pt>
    <dgm:pt modelId="{486E753B-819E-45C1-82AA-BF33AC40FEE5}" type="pres">
      <dgm:prSet presAssocID="{5EFDC290-CB27-4F89-987F-EBDB6A850000}" presName="parentText" presStyleLbl="node1" presStyleIdx="1" presStyleCnt="4">
        <dgm:presLayoutVars>
          <dgm:chMax val="0"/>
          <dgm:bulletEnabled val="1"/>
        </dgm:presLayoutVars>
      </dgm:prSet>
      <dgm:spPr/>
    </dgm:pt>
    <dgm:pt modelId="{F91B2717-EC4D-44E8-82D7-A5B8970CEC73}" type="pres">
      <dgm:prSet presAssocID="{BD7A0161-7223-420F-A563-94955B1CC240}" presName="spacer" presStyleCnt="0"/>
      <dgm:spPr/>
    </dgm:pt>
    <dgm:pt modelId="{2B3B7AF3-4A39-4C1C-8F8D-4918141C3961}" type="pres">
      <dgm:prSet presAssocID="{786228F8-AD90-43A2-857D-FB25B9EAF3C0}" presName="parentText" presStyleLbl="node1" presStyleIdx="2" presStyleCnt="4">
        <dgm:presLayoutVars>
          <dgm:chMax val="0"/>
          <dgm:bulletEnabled val="1"/>
        </dgm:presLayoutVars>
      </dgm:prSet>
      <dgm:spPr/>
    </dgm:pt>
    <dgm:pt modelId="{486C7B4F-79FC-48F2-A9A4-169681C0900C}" type="pres">
      <dgm:prSet presAssocID="{D38F35AC-BF16-4997-83B4-AA378D15E895}" presName="spacer" presStyleCnt="0"/>
      <dgm:spPr/>
    </dgm:pt>
    <dgm:pt modelId="{CFDAA125-724F-42B9-BDE5-4A758AE4EE0A}" type="pres">
      <dgm:prSet presAssocID="{8009F1B2-8AA7-4E08-9235-3983B672D369}" presName="parentText" presStyleLbl="node1" presStyleIdx="3" presStyleCnt="4">
        <dgm:presLayoutVars>
          <dgm:chMax val="0"/>
          <dgm:bulletEnabled val="1"/>
        </dgm:presLayoutVars>
      </dgm:prSet>
      <dgm:spPr/>
    </dgm:pt>
  </dgm:ptLst>
  <dgm:cxnLst>
    <dgm:cxn modelId="{B69A3E04-F234-4760-9CCA-2190CA36B943}" type="presOf" srcId="{24CE3D31-2D4B-4F42-88F1-40C7D219C651}" destId="{0438E607-5B78-47BE-AEB1-63AAB1088B4C}" srcOrd="0" destOrd="0" presId="urn:microsoft.com/office/officeart/2005/8/layout/vList2"/>
    <dgm:cxn modelId="{067B281D-481B-4160-ACF2-F662EBF8DDD8}" type="presOf" srcId="{8009F1B2-8AA7-4E08-9235-3983B672D369}" destId="{CFDAA125-724F-42B9-BDE5-4A758AE4EE0A}" srcOrd="0" destOrd="0" presId="urn:microsoft.com/office/officeart/2005/8/layout/vList2"/>
    <dgm:cxn modelId="{44FB8E2E-8765-4732-A170-2C885178A30A}" srcId="{74225793-7025-4078-A77F-F105C9CCC824}" destId="{24CE3D31-2D4B-4F42-88F1-40C7D219C651}" srcOrd="0" destOrd="0" parTransId="{9FAC43FE-DE49-4B1A-A033-FFAB544EB3EB}" sibTransId="{8DACDEBA-429F-499D-B108-D97DA0C0D511}"/>
    <dgm:cxn modelId="{6FB1E077-7B2B-46EB-B407-CE95D8F763E0}" type="presOf" srcId="{74225793-7025-4078-A77F-F105C9CCC824}" destId="{9AC5BB99-18F4-45E8-9B63-CB8B0D63B58F}" srcOrd="0" destOrd="0" presId="urn:microsoft.com/office/officeart/2005/8/layout/vList2"/>
    <dgm:cxn modelId="{4BF9B95A-3936-44F2-BCD9-9D530D55CCD4}" srcId="{74225793-7025-4078-A77F-F105C9CCC824}" destId="{5EFDC290-CB27-4F89-987F-EBDB6A850000}" srcOrd="1" destOrd="0" parTransId="{2BC2633A-CA78-453B-A20E-9C875250B302}" sibTransId="{BD7A0161-7223-420F-A563-94955B1CC240}"/>
    <dgm:cxn modelId="{EF8F248D-A85A-4245-B174-D24A88B2C5F2}" type="presOf" srcId="{786228F8-AD90-43A2-857D-FB25B9EAF3C0}" destId="{2B3B7AF3-4A39-4C1C-8F8D-4918141C3961}" srcOrd="0" destOrd="0" presId="urn:microsoft.com/office/officeart/2005/8/layout/vList2"/>
    <dgm:cxn modelId="{8FC587C2-A110-4D72-8AED-3C7315955EDB}" srcId="{74225793-7025-4078-A77F-F105C9CCC824}" destId="{8009F1B2-8AA7-4E08-9235-3983B672D369}" srcOrd="3" destOrd="0" parTransId="{273F1E52-9337-4F87-A21D-33C41D6DD01C}" sibTransId="{A09BA5C0-FE92-499E-8AAE-DC7ABDC7526A}"/>
    <dgm:cxn modelId="{4218FCDB-8564-44CE-8040-09C800975069}" type="presOf" srcId="{5EFDC290-CB27-4F89-987F-EBDB6A850000}" destId="{486E753B-819E-45C1-82AA-BF33AC40FEE5}" srcOrd="0" destOrd="0" presId="urn:microsoft.com/office/officeart/2005/8/layout/vList2"/>
    <dgm:cxn modelId="{3FD27AFF-F2EF-449C-B63E-9E78E7FB7836}" srcId="{74225793-7025-4078-A77F-F105C9CCC824}" destId="{786228F8-AD90-43A2-857D-FB25B9EAF3C0}" srcOrd="2" destOrd="0" parTransId="{2EB04F2D-3A27-49A6-AC0D-90480422D5C9}" sibTransId="{D38F35AC-BF16-4997-83B4-AA378D15E895}"/>
    <dgm:cxn modelId="{AFB80F8A-B5A7-409A-85A0-F79C219A691B}" type="presParOf" srcId="{9AC5BB99-18F4-45E8-9B63-CB8B0D63B58F}" destId="{0438E607-5B78-47BE-AEB1-63AAB1088B4C}" srcOrd="0" destOrd="0" presId="urn:microsoft.com/office/officeart/2005/8/layout/vList2"/>
    <dgm:cxn modelId="{F867F9D3-A7FF-45E1-B511-07E9C7A6FDC7}" type="presParOf" srcId="{9AC5BB99-18F4-45E8-9B63-CB8B0D63B58F}" destId="{2118D820-3E8F-4C52-83B2-B07F269AD47D}" srcOrd="1" destOrd="0" presId="urn:microsoft.com/office/officeart/2005/8/layout/vList2"/>
    <dgm:cxn modelId="{1AD2B201-4046-4068-9138-2C1AC1EB1526}" type="presParOf" srcId="{9AC5BB99-18F4-45E8-9B63-CB8B0D63B58F}" destId="{486E753B-819E-45C1-82AA-BF33AC40FEE5}" srcOrd="2" destOrd="0" presId="urn:microsoft.com/office/officeart/2005/8/layout/vList2"/>
    <dgm:cxn modelId="{C5CF307F-F453-4B7E-A803-CE322D8BA201}" type="presParOf" srcId="{9AC5BB99-18F4-45E8-9B63-CB8B0D63B58F}" destId="{F91B2717-EC4D-44E8-82D7-A5B8970CEC73}" srcOrd="3" destOrd="0" presId="urn:microsoft.com/office/officeart/2005/8/layout/vList2"/>
    <dgm:cxn modelId="{293D75F2-2631-4351-9B47-455E5863F726}" type="presParOf" srcId="{9AC5BB99-18F4-45E8-9B63-CB8B0D63B58F}" destId="{2B3B7AF3-4A39-4C1C-8F8D-4918141C3961}" srcOrd="4" destOrd="0" presId="urn:microsoft.com/office/officeart/2005/8/layout/vList2"/>
    <dgm:cxn modelId="{32B20192-B627-44D9-9139-5614EAAD0E4D}" type="presParOf" srcId="{9AC5BB99-18F4-45E8-9B63-CB8B0D63B58F}" destId="{486C7B4F-79FC-48F2-A9A4-169681C0900C}" srcOrd="5" destOrd="0" presId="urn:microsoft.com/office/officeart/2005/8/layout/vList2"/>
    <dgm:cxn modelId="{1612E8BC-1722-471E-A57E-B3E3E53AB5AA}" type="presParOf" srcId="{9AC5BB99-18F4-45E8-9B63-CB8B0D63B58F}" destId="{CFDAA125-724F-42B9-BDE5-4A758AE4EE0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104D1-A5EE-4C0A-A015-714410C71CD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2B5BABC-3590-4C25-9C1F-8C4F8FE70C68}">
      <dgm:prSet/>
      <dgm:spPr/>
      <dgm:t>
        <a:bodyPr/>
        <a:lstStyle/>
        <a:p>
          <a:r>
            <a:rPr lang="en-GB" dirty="0"/>
            <a:t>Your child will shortly be bringing home a reading books in their reading diaries.</a:t>
          </a:r>
          <a:endParaRPr lang="en-US" dirty="0"/>
        </a:p>
      </dgm:t>
    </dgm:pt>
    <dgm:pt modelId="{1473445C-BE9E-43BB-8981-539783D93F71}" type="parTrans" cxnId="{0C410A3B-2D8F-4854-B5EC-F47F76AC5905}">
      <dgm:prSet/>
      <dgm:spPr/>
      <dgm:t>
        <a:bodyPr/>
        <a:lstStyle/>
        <a:p>
          <a:endParaRPr lang="en-US"/>
        </a:p>
      </dgm:t>
    </dgm:pt>
    <dgm:pt modelId="{75CB9053-1261-44BA-A933-D667739101CD}" type="sibTrans" cxnId="{0C410A3B-2D8F-4854-B5EC-F47F76AC5905}">
      <dgm:prSet/>
      <dgm:spPr/>
      <dgm:t>
        <a:bodyPr/>
        <a:lstStyle/>
        <a:p>
          <a:endParaRPr lang="en-US"/>
        </a:p>
      </dgm:t>
    </dgm:pt>
    <dgm:pt modelId="{E4E4607D-A36F-4204-9463-06A6205D6DA9}">
      <dgm:prSet/>
      <dgm:spPr/>
      <dgm:t>
        <a:bodyPr/>
        <a:lstStyle/>
        <a:p>
          <a:r>
            <a:rPr lang="en-GB" dirty="0"/>
            <a:t>This will be the RWI book which they have been reading or have previously read in class. </a:t>
          </a:r>
          <a:endParaRPr lang="en-US" dirty="0"/>
        </a:p>
      </dgm:t>
    </dgm:pt>
    <dgm:pt modelId="{432F7185-BFEE-41F6-B3CC-5090494FFE04}" type="parTrans" cxnId="{274FC1E0-AFF5-4180-9664-95835D0F44C5}">
      <dgm:prSet/>
      <dgm:spPr/>
      <dgm:t>
        <a:bodyPr/>
        <a:lstStyle/>
        <a:p>
          <a:endParaRPr lang="en-US"/>
        </a:p>
      </dgm:t>
    </dgm:pt>
    <dgm:pt modelId="{3F94C91E-DB4B-4119-A89F-194CF7F2E591}" type="sibTrans" cxnId="{274FC1E0-AFF5-4180-9664-95835D0F44C5}">
      <dgm:prSet/>
      <dgm:spPr/>
      <dgm:t>
        <a:bodyPr/>
        <a:lstStyle/>
        <a:p>
          <a:endParaRPr lang="en-US"/>
        </a:p>
      </dgm:t>
    </dgm:pt>
    <dgm:pt modelId="{23ED9D99-830E-4F90-B6F8-582A7A978EB5}">
      <dgm:prSet/>
      <dgm:spPr/>
      <dgm:t>
        <a:bodyPr/>
        <a:lstStyle/>
        <a:p>
          <a:r>
            <a:rPr lang="en-GB"/>
            <a:t>Your child will already know the book they bring home as the idea is to develop fluency and their story teller voice (expression) without having to worry about decoding the words.</a:t>
          </a:r>
          <a:endParaRPr lang="en-US"/>
        </a:p>
      </dgm:t>
    </dgm:pt>
    <dgm:pt modelId="{9B9D7562-25B1-43C0-A113-66E85A296262}" type="parTrans" cxnId="{5AD87934-42BF-4BBF-9529-785189C7BC66}">
      <dgm:prSet/>
      <dgm:spPr/>
      <dgm:t>
        <a:bodyPr/>
        <a:lstStyle/>
        <a:p>
          <a:endParaRPr lang="en-US"/>
        </a:p>
      </dgm:t>
    </dgm:pt>
    <dgm:pt modelId="{DB00A2F4-704A-4C9E-87A9-ABB1DE3B121E}" type="sibTrans" cxnId="{5AD87934-42BF-4BBF-9529-785189C7BC66}">
      <dgm:prSet/>
      <dgm:spPr/>
      <dgm:t>
        <a:bodyPr/>
        <a:lstStyle/>
        <a:p>
          <a:endParaRPr lang="en-US"/>
        </a:p>
      </dgm:t>
    </dgm:pt>
    <dgm:pt modelId="{006F04EE-8728-444C-8AEA-E3D58F804F62}">
      <dgm:prSet/>
      <dgm:spPr/>
      <dgm:t>
        <a:bodyPr/>
        <a:lstStyle/>
        <a:p>
          <a:r>
            <a:rPr lang="en-GB"/>
            <a:t>These books will be changed once a week on a Friday.</a:t>
          </a:r>
          <a:endParaRPr lang="en-US"/>
        </a:p>
      </dgm:t>
    </dgm:pt>
    <dgm:pt modelId="{07C69A68-2DC0-4BCD-8A27-84FBD987B531}" type="parTrans" cxnId="{E0415E28-0720-4BDC-8BDD-17DCE6011EA1}">
      <dgm:prSet/>
      <dgm:spPr/>
      <dgm:t>
        <a:bodyPr/>
        <a:lstStyle/>
        <a:p>
          <a:endParaRPr lang="en-US"/>
        </a:p>
      </dgm:t>
    </dgm:pt>
    <dgm:pt modelId="{F81BCA91-C07E-4C84-8413-B7FB10295A17}" type="sibTrans" cxnId="{E0415E28-0720-4BDC-8BDD-17DCE6011EA1}">
      <dgm:prSet/>
      <dgm:spPr/>
      <dgm:t>
        <a:bodyPr/>
        <a:lstStyle/>
        <a:p>
          <a:endParaRPr lang="en-US"/>
        </a:p>
      </dgm:t>
    </dgm:pt>
    <dgm:pt modelId="{8DA846E6-0192-4C00-9F9B-4DCAD68F6EBD}" type="pres">
      <dgm:prSet presAssocID="{138104D1-A5EE-4C0A-A015-714410C71CD3}" presName="linear" presStyleCnt="0">
        <dgm:presLayoutVars>
          <dgm:animLvl val="lvl"/>
          <dgm:resizeHandles val="exact"/>
        </dgm:presLayoutVars>
      </dgm:prSet>
      <dgm:spPr/>
    </dgm:pt>
    <dgm:pt modelId="{FFB0FDB2-C02C-4E7C-88FD-5899776F252D}" type="pres">
      <dgm:prSet presAssocID="{02B5BABC-3590-4C25-9C1F-8C4F8FE70C68}" presName="parentText" presStyleLbl="node1" presStyleIdx="0" presStyleCnt="4">
        <dgm:presLayoutVars>
          <dgm:chMax val="0"/>
          <dgm:bulletEnabled val="1"/>
        </dgm:presLayoutVars>
      </dgm:prSet>
      <dgm:spPr/>
    </dgm:pt>
    <dgm:pt modelId="{5A7536F6-F1FA-43C2-8C34-0D94FF8DFB53}" type="pres">
      <dgm:prSet presAssocID="{75CB9053-1261-44BA-A933-D667739101CD}" presName="spacer" presStyleCnt="0"/>
      <dgm:spPr/>
    </dgm:pt>
    <dgm:pt modelId="{80753233-0A57-4276-BAEF-10DDAB0C0038}" type="pres">
      <dgm:prSet presAssocID="{E4E4607D-A36F-4204-9463-06A6205D6DA9}" presName="parentText" presStyleLbl="node1" presStyleIdx="1" presStyleCnt="4">
        <dgm:presLayoutVars>
          <dgm:chMax val="0"/>
          <dgm:bulletEnabled val="1"/>
        </dgm:presLayoutVars>
      </dgm:prSet>
      <dgm:spPr/>
    </dgm:pt>
    <dgm:pt modelId="{603E2FA9-D30C-46F8-9D54-F20493A70F10}" type="pres">
      <dgm:prSet presAssocID="{3F94C91E-DB4B-4119-A89F-194CF7F2E591}" presName="spacer" presStyleCnt="0"/>
      <dgm:spPr/>
    </dgm:pt>
    <dgm:pt modelId="{FECA021C-7370-478C-B820-6E83D1D1E164}" type="pres">
      <dgm:prSet presAssocID="{23ED9D99-830E-4F90-B6F8-582A7A978EB5}" presName="parentText" presStyleLbl="node1" presStyleIdx="2" presStyleCnt="4">
        <dgm:presLayoutVars>
          <dgm:chMax val="0"/>
          <dgm:bulletEnabled val="1"/>
        </dgm:presLayoutVars>
      </dgm:prSet>
      <dgm:spPr/>
    </dgm:pt>
    <dgm:pt modelId="{2CD1235C-AB9F-405E-9538-B7B88306B2CE}" type="pres">
      <dgm:prSet presAssocID="{DB00A2F4-704A-4C9E-87A9-ABB1DE3B121E}" presName="spacer" presStyleCnt="0"/>
      <dgm:spPr/>
    </dgm:pt>
    <dgm:pt modelId="{D1368592-CF4B-454F-8544-E8C09069084D}" type="pres">
      <dgm:prSet presAssocID="{006F04EE-8728-444C-8AEA-E3D58F804F62}" presName="parentText" presStyleLbl="node1" presStyleIdx="3" presStyleCnt="4">
        <dgm:presLayoutVars>
          <dgm:chMax val="0"/>
          <dgm:bulletEnabled val="1"/>
        </dgm:presLayoutVars>
      </dgm:prSet>
      <dgm:spPr/>
    </dgm:pt>
  </dgm:ptLst>
  <dgm:cxnLst>
    <dgm:cxn modelId="{1764C009-65BF-4C53-A51F-AC38A41DADCA}" type="presOf" srcId="{23ED9D99-830E-4F90-B6F8-582A7A978EB5}" destId="{FECA021C-7370-478C-B820-6E83D1D1E164}" srcOrd="0" destOrd="0" presId="urn:microsoft.com/office/officeart/2005/8/layout/vList2"/>
    <dgm:cxn modelId="{D558A822-8B56-4780-9BEC-5F15EFB2557A}" type="presOf" srcId="{138104D1-A5EE-4C0A-A015-714410C71CD3}" destId="{8DA846E6-0192-4C00-9F9B-4DCAD68F6EBD}" srcOrd="0" destOrd="0" presId="urn:microsoft.com/office/officeart/2005/8/layout/vList2"/>
    <dgm:cxn modelId="{E0415E28-0720-4BDC-8BDD-17DCE6011EA1}" srcId="{138104D1-A5EE-4C0A-A015-714410C71CD3}" destId="{006F04EE-8728-444C-8AEA-E3D58F804F62}" srcOrd="3" destOrd="0" parTransId="{07C69A68-2DC0-4BCD-8A27-84FBD987B531}" sibTransId="{F81BCA91-C07E-4C84-8413-B7FB10295A17}"/>
    <dgm:cxn modelId="{F84A7B2B-52BA-4536-BB96-C52D3A962BCD}" type="presOf" srcId="{E4E4607D-A36F-4204-9463-06A6205D6DA9}" destId="{80753233-0A57-4276-BAEF-10DDAB0C0038}" srcOrd="0" destOrd="0" presId="urn:microsoft.com/office/officeart/2005/8/layout/vList2"/>
    <dgm:cxn modelId="{5AD87934-42BF-4BBF-9529-785189C7BC66}" srcId="{138104D1-A5EE-4C0A-A015-714410C71CD3}" destId="{23ED9D99-830E-4F90-B6F8-582A7A978EB5}" srcOrd="2" destOrd="0" parTransId="{9B9D7562-25B1-43C0-A113-66E85A296262}" sibTransId="{DB00A2F4-704A-4C9E-87A9-ABB1DE3B121E}"/>
    <dgm:cxn modelId="{0C410A3B-2D8F-4854-B5EC-F47F76AC5905}" srcId="{138104D1-A5EE-4C0A-A015-714410C71CD3}" destId="{02B5BABC-3590-4C25-9C1F-8C4F8FE70C68}" srcOrd="0" destOrd="0" parTransId="{1473445C-BE9E-43BB-8981-539783D93F71}" sibTransId="{75CB9053-1261-44BA-A933-D667739101CD}"/>
    <dgm:cxn modelId="{62DFD492-8BD7-423B-9E39-C8B6EE7597A8}" type="presOf" srcId="{02B5BABC-3590-4C25-9C1F-8C4F8FE70C68}" destId="{FFB0FDB2-C02C-4E7C-88FD-5899776F252D}" srcOrd="0" destOrd="0" presId="urn:microsoft.com/office/officeart/2005/8/layout/vList2"/>
    <dgm:cxn modelId="{F0D556D8-B6E9-492F-8E05-BF963418E8C1}" type="presOf" srcId="{006F04EE-8728-444C-8AEA-E3D58F804F62}" destId="{D1368592-CF4B-454F-8544-E8C09069084D}" srcOrd="0" destOrd="0" presId="urn:microsoft.com/office/officeart/2005/8/layout/vList2"/>
    <dgm:cxn modelId="{274FC1E0-AFF5-4180-9664-95835D0F44C5}" srcId="{138104D1-A5EE-4C0A-A015-714410C71CD3}" destId="{E4E4607D-A36F-4204-9463-06A6205D6DA9}" srcOrd="1" destOrd="0" parTransId="{432F7185-BFEE-41F6-B3CC-5090494FFE04}" sibTransId="{3F94C91E-DB4B-4119-A89F-194CF7F2E591}"/>
    <dgm:cxn modelId="{7FB54784-0A4A-4081-918D-A40B345309C1}" type="presParOf" srcId="{8DA846E6-0192-4C00-9F9B-4DCAD68F6EBD}" destId="{FFB0FDB2-C02C-4E7C-88FD-5899776F252D}" srcOrd="0" destOrd="0" presId="urn:microsoft.com/office/officeart/2005/8/layout/vList2"/>
    <dgm:cxn modelId="{B6910102-4D75-428C-BD7F-5B6F568D22C5}" type="presParOf" srcId="{8DA846E6-0192-4C00-9F9B-4DCAD68F6EBD}" destId="{5A7536F6-F1FA-43C2-8C34-0D94FF8DFB53}" srcOrd="1" destOrd="0" presId="urn:microsoft.com/office/officeart/2005/8/layout/vList2"/>
    <dgm:cxn modelId="{826C5FCD-0250-46CF-8908-3DC09A6F9DC8}" type="presParOf" srcId="{8DA846E6-0192-4C00-9F9B-4DCAD68F6EBD}" destId="{80753233-0A57-4276-BAEF-10DDAB0C0038}" srcOrd="2" destOrd="0" presId="urn:microsoft.com/office/officeart/2005/8/layout/vList2"/>
    <dgm:cxn modelId="{E5B79C8E-A468-4E52-88D8-AEE4937ABFAF}" type="presParOf" srcId="{8DA846E6-0192-4C00-9F9B-4DCAD68F6EBD}" destId="{603E2FA9-D30C-46F8-9D54-F20493A70F10}" srcOrd="3" destOrd="0" presId="urn:microsoft.com/office/officeart/2005/8/layout/vList2"/>
    <dgm:cxn modelId="{CA01E5D9-2850-4139-8775-85ED396CBB1C}" type="presParOf" srcId="{8DA846E6-0192-4C00-9F9B-4DCAD68F6EBD}" destId="{FECA021C-7370-478C-B820-6E83D1D1E164}" srcOrd="4" destOrd="0" presId="urn:microsoft.com/office/officeart/2005/8/layout/vList2"/>
    <dgm:cxn modelId="{1CAD5D00-B055-4FD9-B085-D5E826385955}" type="presParOf" srcId="{8DA846E6-0192-4C00-9F9B-4DCAD68F6EBD}" destId="{2CD1235C-AB9F-405E-9538-B7B88306B2CE}" srcOrd="5" destOrd="0" presId="urn:microsoft.com/office/officeart/2005/8/layout/vList2"/>
    <dgm:cxn modelId="{FBD2C838-BAAA-46F8-AD34-4DD268B066BE}" type="presParOf" srcId="{8DA846E6-0192-4C00-9F9B-4DCAD68F6EBD}" destId="{D1368592-CF4B-454F-8544-E8C09069084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4EC03-5793-4390-8F3A-71D7AF097D0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53FBA78-86B9-48E7-8B31-765DC7306C86}">
      <dgm:prSet/>
      <dgm:spPr/>
      <dgm:t>
        <a:bodyPr/>
        <a:lstStyle/>
        <a:p>
          <a:endParaRPr lang="en-US" dirty="0"/>
        </a:p>
      </dgm:t>
    </dgm:pt>
    <dgm:pt modelId="{7D57D57B-3125-448B-B8C8-0BD7FA21E70A}" type="parTrans" cxnId="{C3A1C9E2-2CC9-473E-96C6-81AD1DBCA8AF}">
      <dgm:prSet/>
      <dgm:spPr/>
      <dgm:t>
        <a:bodyPr/>
        <a:lstStyle/>
        <a:p>
          <a:endParaRPr lang="en-US"/>
        </a:p>
      </dgm:t>
    </dgm:pt>
    <dgm:pt modelId="{67F0C764-E0B8-4CDE-949A-47024B794F65}" type="sibTrans" cxnId="{C3A1C9E2-2CC9-473E-96C6-81AD1DBCA8AF}">
      <dgm:prSet/>
      <dgm:spPr/>
      <dgm:t>
        <a:bodyPr/>
        <a:lstStyle/>
        <a:p>
          <a:endParaRPr lang="en-US"/>
        </a:p>
      </dgm:t>
    </dgm:pt>
    <dgm:pt modelId="{977FF82C-8CC7-4FE5-9639-6E1298201299}">
      <dgm:prSet/>
      <dgm:spPr/>
      <dgm:t>
        <a:bodyPr/>
        <a:lstStyle/>
        <a:p>
          <a:endParaRPr lang="en-US" dirty="0"/>
        </a:p>
      </dgm:t>
    </dgm:pt>
    <dgm:pt modelId="{E58D9AD9-2434-4F88-9185-5E60E34B77AE}" type="parTrans" cxnId="{A26856DD-E1F1-4084-A86B-58EFFECAD34F}">
      <dgm:prSet/>
      <dgm:spPr/>
      <dgm:t>
        <a:bodyPr/>
        <a:lstStyle/>
        <a:p>
          <a:endParaRPr lang="en-US"/>
        </a:p>
      </dgm:t>
    </dgm:pt>
    <dgm:pt modelId="{4540F016-44E1-4EAE-A5F5-A5C9C9011632}" type="sibTrans" cxnId="{A26856DD-E1F1-4084-A86B-58EFFECAD34F}">
      <dgm:prSet/>
      <dgm:spPr/>
      <dgm:t>
        <a:bodyPr/>
        <a:lstStyle/>
        <a:p>
          <a:endParaRPr lang="en-US"/>
        </a:p>
      </dgm:t>
    </dgm:pt>
    <dgm:pt modelId="{72FB63BA-2816-4094-A0F2-D2EF38AD8B5F}">
      <dgm:prSet/>
      <dgm:spPr/>
      <dgm:t>
        <a:bodyPr/>
        <a:lstStyle/>
        <a:p>
          <a:endParaRPr lang="en-US" dirty="0"/>
        </a:p>
      </dgm:t>
    </dgm:pt>
    <dgm:pt modelId="{3B0CA4A4-7D57-4D13-9C77-D447C30DE4C8}" type="parTrans" cxnId="{C2C43DDE-6BEB-4042-B5BF-C9E73AE6A455}">
      <dgm:prSet/>
      <dgm:spPr/>
      <dgm:t>
        <a:bodyPr/>
        <a:lstStyle/>
        <a:p>
          <a:endParaRPr lang="en-US"/>
        </a:p>
      </dgm:t>
    </dgm:pt>
    <dgm:pt modelId="{1BD50EE6-9CD6-461C-9734-F908C2CBE323}" type="sibTrans" cxnId="{C2C43DDE-6BEB-4042-B5BF-C9E73AE6A455}">
      <dgm:prSet/>
      <dgm:spPr/>
      <dgm:t>
        <a:bodyPr/>
        <a:lstStyle/>
        <a:p>
          <a:endParaRPr lang="en-US"/>
        </a:p>
      </dgm:t>
    </dgm:pt>
    <dgm:pt modelId="{D9E3D729-84C3-4D39-9668-05EA02F3056B}">
      <dgm:prSet/>
      <dgm:spPr/>
      <dgm:t>
        <a:bodyPr/>
        <a:lstStyle/>
        <a:p>
          <a:r>
            <a:rPr lang="en-GB" b="0" i="0"/>
            <a:t>Your child is expected to read at home everyday.</a:t>
          </a:r>
          <a:endParaRPr lang="en-US"/>
        </a:p>
      </dgm:t>
    </dgm:pt>
    <dgm:pt modelId="{5BC9C4FE-46C0-41C0-A6AA-56A3D477318C}" type="parTrans" cxnId="{09DBC969-9A94-4341-8555-B9A24E42197C}">
      <dgm:prSet/>
      <dgm:spPr/>
      <dgm:t>
        <a:bodyPr/>
        <a:lstStyle/>
        <a:p>
          <a:endParaRPr lang="en-US"/>
        </a:p>
      </dgm:t>
    </dgm:pt>
    <dgm:pt modelId="{187F8FF3-8D69-4F2A-B51B-94FDB60396AA}" type="sibTrans" cxnId="{09DBC969-9A94-4341-8555-B9A24E42197C}">
      <dgm:prSet/>
      <dgm:spPr/>
      <dgm:t>
        <a:bodyPr/>
        <a:lstStyle/>
        <a:p>
          <a:endParaRPr lang="en-US"/>
        </a:p>
      </dgm:t>
    </dgm:pt>
    <dgm:pt modelId="{C038490E-DFB5-4638-AB3C-1E7C7D7E95FA}" type="pres">
      <dgm:prSet presAssocID="{2914EC03-5793-4390-8F3A-71D7AF097D05}" presName="linear" presStyleCnt="0">
        <dgm:presLayoutVars>
          <dgm:animLvl val="lvl"/>
          <dgm:resizeHandles val="exact"/>
        </dgm:presLayoutVars>
      </dgm:prSet>
      <dgm:spPr/>
    </dgm:pt>
    <dgm:pt modelId="{6543017F-B607-45AB-ADB4-B02ECD243DFC}" type="pres">
      <dgm:prSet presAssocID="{753FBA78-86B9-48E7-8B31-765DC7306C86}" presName="parentText" presStyleLbl="node1" presStyleIdx="0" presStyleCnt="4">
        <dgm:presLayoutVars>
          <dgm:chMax val="0"/>
          <dgm:bulletEnabled val="1"/>
        </dgm:presLayoutVars>
      </dgm:prSet>
      <dgm:spPr/>
    </dgm:pt>
    <dgm:pt modelId="{21354D10-A945-4942-9992-E18D52338565}" type="pres">
      <dgm:prSet presAssocID="{67F0C764-E0B8-4CDE-949A-47024B794F65}" presName="spacer" presStyleCnt="0"/>
      <dgm:spPr/>
    </dgm:pt>
    <dgm:pt modelId="{02CF4F47-B750-43DA-8624-52F52B08D2CB}" type="pres">
      <dgm:prSet presAssocID="{977FF82C-8CC7-4FE5-9639-6E1298201299}" presName="parentText" presStyleLbl="node1" presStyleIdx="1" presStyleCnt="4">
        <dgm:presLayoutVars>
          <dgm:chMax val="0"/>
          <dgm:bulletEnabled val="1"/>
        </dgm:presLayoutVars>
      </dgm:prSet>
      <dgm:spPr/>
    </dgm:pt>
    <dgm:pt modelId="{7A84C10F-31AD-4B28-A481-8F39AF5B090E}" type="pres">
      <dgm:prSet presAssocID="{4540F016-44E1-4EAE-A5F5-A5C9C9011632}" presName="spacer" presStyleCnt="0"/>
      <dgm:spPr/>
    </dgm:pt>
    <dgm:pt modelId="{A3FCF232-990F-4431-9D80-C25693476949}" type="pres">
      <dgm:prSet presAssocID="{72FB63BA-2816-4094-A0F2-D2EF38AD8B5F}" presName="parentText" presStyleLbl="node1" presStyleIdx="2" presStyleCnt="4">
        <dgm:presLayoutVars>
          <dgm:chMax val="0"/>
          <dgm:bulletEnabled val="1"/>
        </dgm:presLayoutVars>
      </dgm:prSet>
      <dgm:spPr/>
    </dgm:pt>
    <dgm:pt modelId="{8B134B18-61BF-4860-9DD7-60544007123B}" type="pres">
      <dgm:prSet presAssocID="{1BD50EE6-9CD6-461C-9734-F908C2CBE323}" presName="spacer" presStyleCnt="0"/>
      <dgm:spPr/>
    </dgm:pt>
    <dgm:pt modelId="{2243722E-82DD-4633-88AB-819D440F113C}" type="pres">
      <dgm:prSet presAssocID="{D9E3D729-84C3-4D39-9668-05EA02F3056B}" presName="parentText" presStyleLbl="node1" presStyleIdx="3" presStyleCnt="4">
        <dgm:presLayoutVars>
          <dgm:chMax val="0"/>
          <dgm:bulletEnabled val="1"/>
        </dgm:presLayoutVars>
      </dgm:prSet>
      <dgm:spPr/>
    </dgm:pt>
  </dgm:ptLst>
  <dgm:cxnLst>
    <dgm:cxn modelId="{09DBC969-9A94-4341-8555-B9A24E42197C}" srcId="{2914EC03-5793-4390-8F3A-71D7AF097D05}" destId="{D9E3D729-84C3-4D39-9668-05EA02F3056B}" srcOrd="3" destOrd="0" parTransId="{5BC9C4FE-46C0-41C0-A6AA-56A3D477318C}" sibTransId="{187F8FF3-8D69-4F2A-B51B-94FDB60396AA}"/>
    <dgm:cxn modelId="{9EDD6770-39D0-44B0-B427-C91AF9A0FD61}" type="presOf" srcId="{D9E3D729-84C3-4D39-9668-05EA02F3056B}" destId="{2243722E-82DD-4633-88AB-819D440F113C}" srcOrd="0" destOrd="0" presId="urn:microsoft.com/office/officeart/2005/8/layout/vList2"/>
    <dgm:cxn modelId="{A871E6A0-0B69-4231-9FB5-B5A6D9FFD783}" type="presOf" srcId="{2914EC03-5793-4390-8F3A-71D7AF097D05}" destId="{C038490E-DFB5-4638-AB3C-1E7C7D7E95FA}" srcOrd="0" destOrd="0" presId="urn:microsoft.com/office/officeart/2005/8/layout/vList2"/>
    <dgm:cxn modelId="{211EF9C3-8763-4808-B5A3-D3AE80893FF4}" type="presOf" srcId="{72FB63BA-2816-4094-A0F2-D2EF38AD8B5F}" destId="{A3FCF232-990F-4431-9D80-C25693476949}" srcOrd="0" destOrd="0" presId="urn:microsoft.com/office/officeart/2005/8/layout/vList2"/>
    <dgm:cxn modelId="{AED056CA-606A-414B-A020-145D05C20B36}" type="presOf" srcId="{977FF82C-8CC7-4FE5-9639-6E1298201299}" destId="{02CF4F47-B750-43DA-8624-52F52B08D2CB}" srcOrd="0" destOrd="0" presId="urn:microsoft.com/office/officeart/2005/8/layout/vList2"/>
    <dgm:cxn modelId="{3A7F77D9-CF39-48B3-B54D-58B956F29C08}" type="presOf" srcId="{753FBA78-86B9-48E7-8B31-765DC7306C86}" destId="{6543017F-B607-45AB-ADB4-B02ECD243DFC}" srcOrd="0" destOrd="0" presId="urn:microsoft.com/office/officeart/2005/8/layout/vList2"/>
    <dgm:cxn modelId="{A26856DD-E1F1-4084-A86B-58EFFECAD34F}" srcId="{2914EC03-5793-4390-8F3A-71D7AF097D05}" destId="{977FF82C-8CC7-4FE5-9639-6E1298201299}" srcOrd="1" destOrd="0" parTransId="{E58D9AD9-2434-4F88-9185-5E60E34B77AE}" sibTransId="{4540F016-44E1-4EAE-A5F5-A5C9C9011632}"/>
    <dgm:cxn modelId="{C2C43DDE-6BEB-4042-B5BF-C9E73AE6A455}" srcId="{2914EC03-5793-4390-8F3A-71D7AF097D05}" destId="{72FB63BA-2816-4094-A0F2-D2EF38AD8B5F}" srcOrd="2" destOrd="0" parTransId="{3B0CA4A4-7D57-4D13-9C77-D447C30DE4C8}" sibTransId="{1BD50EE6-9CD6-461C-9734-F908C2CBE323}"/>
    <dgm:cxn modelId="{C3A1C9E2-2CC9-473E-96C6-81AD1DBCA8AF}" srcId="{2914EC03-5793-4390-8F3A-71D7AF097D05}" destId="{753FBA78-86B9-48E7-8B31-765DC7306C86}" srcOrd="0" destOrd="0" parTransId="{7D57D57B-3125-448B-B8C8-0BD7FA21E70A}" sibTransId="{67F0C764-E0B8-4CDE-949A-47024B794F65}"/>
    <dgm:cxn modelId="{6E94FEFC-BB74-4EF3-8831-665CFA58E061}" type="presParOf" srcId="{C038490E-DFB5-4638-AB3C-1E7C7D7E95FA}" destId="{6543017F-B607-45AB-ADB4-B02ECD243DFC}" srcOrd="0" destOrd="0" presId="urn:microsoft.com/office/officeart/2005/8/layout/vList2"/>
    <dgm:cxn modelId="{BDC5CB66-5427-4922-86AA-C44796B01F8C}" type="presParOf" srcId="{C038490E-DFB5-4638-AB3C-1E7C7D7E95FA}" destId="{21354D10-A945-4942-9992-E18D52338565}" srcOrd="1" destOrd="0" presId="urn:microsoft.com/office/officeart/2005/8/layout/vList2"/>
    <dgm:cxn modelId="{F826C344-C054-4FFD-A9BD-BC467001062B}" type="presParOf" srcId="{C038490E-DFB5-4638-AB3C-1E7C7D7E95FA}" destId="{02CF4F47-B750-43DA-8624-52F52B08D2CB}" srcOrd="2" destOrd="0" presId="urn:microsoft.com/office/officeart/2005/8/layout/vList2"/>
    <dgm:cxn modelId="{735168DB-9217-4B9F-8123-D63E8B20745F}" type="presParOf" srcId="{C038490E-DFB5-4638-AB3C-1E7C7D7E95FA}" destId="{7A84C10F-31AD-4B28-A481-8F39AF5B090E}" srcOrd="3" destOrd="0" presId="urn:microsoft.com/office/officeart/2005/8/layout/vList2"/>
    <dgm:cxn modelId="{FC4290C6-2AB5-4586-AFD9-65CDED934024}" type="presParOf" srcId="{C038490E-DFB5-4638-AB3C-1E7C7D7E95FA}" destId="{A3FCF232-990F-4431-9D80-C25693476949}" srcOrd="4" destOrd="0" presId="urn:microsoft.com/office/officeart/2005/8/layout/vList2"/>
    <dgm:cxn modelId="{080F0A3F-F3E2-40B3-87FB-FC6612A44652}" type="presParOf" srcId="{C038490E-DFB5-4638-AB3C-1E7C7D7E95FA}" destId="{8B134B18-61BF-4860-9DD7-60544007123B}" srcOrd="5" destOrd="0" presId="urn:microsoft.com/office/officeart/2005/8/layout/vList2"/>
    <dgm:cxn modelId="{2585D433-F40E-4E0D-9813-60BE4004879E}" type="presParOf" srcId="{C038490E-DFB5-4638-AB3C-1E7C7D7E95FA}" destId="{2243722E-82DD-4633-88AB-819D440F113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9C1124-7F7A-4427-9F6E-D021E89CAAE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C5AA6B-033A-4245-9CE3-5B8B55A1BE40}">
      <dgm:prSet/>
      <dgm:spPr/>
      <dgm:t>
        <a:bodyPr/>
        <a:lstStyle/>
        <a:p>
          <a:r>
            <a:rPr lang="en-GB"/>
            <a:t>Our school is continuing its focus on healthy lifestyles this year and there are some rules that will be in place.</a:t>
          </a:r>
          <a:endParaRPr lang="en-US"/>
        </a:p>
      </dgm:t>
    </dgm:pt>
    <dgm:pt modelId="{5F23FCA0-7E0E-4143-AA14-3B8AE92F2D9C}" type="parTrans" cxnId="{598709D6-094E-446E-938D-13A9BA1D5D57}">
      <dgm:prSet/>
      <dgm:spPr/>
      <dgm:t>
        <a:bodyPr/>
        <a:lstStyle/>
        <a:p>
          <a:endParaRPr lang="en-US"/>
        </a:p>
      </dgm:t>
    </dgm:pt>
    <dgm:pt modelId="{90DBA21B-A872-40D9-BB4C-F40F18C58664}" type="sibTrans" cxnId="{598709D6-094E-446E-938D-13A9BA1D5D57}">
      <dgm:prSet/>
      <dgm:spPr/>
      <dgm:t>
        <a:bodyPr/>
        <a:lstStyle/>
        <a:p>
          <a:endParaRPr lang="en-US"/>
        </a:p>
      </dgm:t>
    </dgm:pt>
    <dgm:pt modelId="{75B233B3-CEFF-4762-AC6F-19DDB2436C8D}">
      <dgm:prSet/>
      <dgm:spPr/>
      <dgm:t>
        <a:bodyPr/>
        <a:lstStyle/>
        <a:p>
          <a:r>
            <a:rPr lang="en-GB"/>
            <a:t>Playtime snacks must be a piece of fruit or veg (not snack bars or chocolate)</a:t>
          </a:r>
          <a:endParaRPr lang="en-US"/>
        </a:p>
      </dgm:t>
    </dgm:pt>
    <dgm:pt modelId="{09594CD1-6879-496B-99FD-42C813189BD2}" type="parTrans" cxnId="{6F6A74DF-DF31-462B-BDBA-E01FACD17767}">
      <dgm:prSet/>
      <dgm:spPr/>
      <dgm:t>
        <a:bodyPr/>
        <a:lstStyle/>
        <a:p>
          <a:endParaRPr lang="en-US"/>
        </a:p>
      </dgm:t>
    </dgm:pt>
    <dgm:pt modelId="{C4BEB180-C6BA-426B-AF3E-E92DCDC5E6B3}" type="sibTrans" cxnId="{6F6A74DF-DF31-462B-BDBA-E01FACD17767}">
      <dgm:prSet/>
      <dgm:spPr/>
      <dgm:t>
        <a:bodyPr/>
        <a:lstStyle/>
        <a:p>
          <a:endParaRPr lang="en-US"/>
        </a:p>
      </dgm:t>
    </dgm:pt>
    <dgm:pt modelId="{40603809-56B6-4015-BD46-9EB642478022}">
      <dgm:prSet/>
      <dgm:spPr/>
      <dgm:t>
        <a:bodyPr/>
        <a:lstStyle/>
        <a:p>
          <a:r>
            <a:rPr lang="en-GB"/>
            <a:t>Children will no longer be allowed to bring in sweets on their birthday, this is because:</a:t>
          </a:r>
          <a:endParaRPr lang="en-US"/>
        </a:p>
      </dgm:t>
    </dgm:pt>
    <dgm:pt modelId="{C8FBA162-C56B-4FF5-A607-7E2FF2DFE6E7}" type="parTrans" cxnId="{A19ACC07-8BEC-4969-AE3E-6D265C60DFA2}">
      <dgm:prSet/>
      <dgm:spPr/>
      <dgm:t>
        <a:bodyPr/>
        <a:lstStyle/>
        <a:p>
          <a:endParaRPr lang="en-US"/>
        </a:p>
      </dgm:t>
    </dgm:pt>
    <dgm:pt modelId="{42A1E287-0E0A-4B0F-A916-A2BDA154C9EE}" type="sibTrans" cxnId="{A19ACC07-8BEC-4969-AE3E-6D265C60DFA2}">
      <dgm:prSet/>
      <dgm:spPr/>
      <dgm:t>
        <a:bodyPr/>
        <a:lstStyle/>
        <a:p>
          <a:endParaRPr lang="en-US"/>
        </a:p>
      </dgm:t>
    </dgm:pt>
    <dgm:pt modelId="{9C15399C-98BD-4011-89A4-A46530C91A90}">
      <dgm:prSet/>
      <dgm:spPr/>
      <dgm:t>
        <a:bodyPr/>
        <a:lstStyle/>
        <a:p>
          <a:r>
            <a:rPr lang="en-GB"/>
            <a:t>It is our aim to promote healthy choices at school</a:t>
          </a:r>
          <a:endParaRPr lang="en-US"/>
        </a:p>
      </dgm:t>
    </dgm:pt>
    <dgm:pt modelId="{922D11C8-EBCA-4492-9E33-675C673366AC}" type="parTrans" cxnId="{C9B295FA-7A4D-4495-9096-F948197E448C}">
      <dgm:prSet/>
      <dgm:spPr/>
      <dgm:t>
        <a:bodyPr/>
        <a:lstStyle/>
        <a:p>
          <a:endParaRPr lang="en-US"/>
        </a:p>
      </dgm:t>
    </dgm:pt>
    <dgm:pt modelId="{DA7DF876-67D8-429B-B9B4-C76AA2176499}" type="sibTrans" cxnId="{C9B295FA-7A4D-4495-9096-F948197E448C}">
      <dgm:prSet/>
      <dgm:spPr/>
      <dgm:t>
        <a:bodyPr/>
        <a:lstStyle/>
        <a:p>
          <a:endParaRPr lang="en-US"/>
        </a:p>
      </dgm:t>
    </dgm:pt>
    <dgm:pt modelId="{6441B7F0-17C8-4187-B60C-20EF0DC4AED3}">
      <dgm:prSet/>
      <dgm:spPr/>
      <dgm:t>
        <a:bodyPr/>
        <a:lstStyle/>
        <a:p>
          <a:r>
            <a:rPr lang="en-GB"/>
            <a:t>We know that some parents feel under pressure to provide cakes/sweets for the whole class on their child’s birthday.</a:t>
          </a:r>
          <a:endParaRPr lang="en-US"/>
        </a:p>
      </dgm:t>
    </dgm:pt>
    <dgm:pt modelId="{ED94C712-4659-4394-8BE3-2B489DCF9537}" type="parTrans" cxnId="{C6115BDD-8903-4326-91DB-E29D25D12AF0}">
      <dgm:prSet/>
      <dgm:spPr/>
      <dgm:t>
        <a:bodyPr/>
        <a:lstStyle/>
        <a:p>
          <a:endParaRPr lang="en-US"/>
        </a:p>
      </dgm:t>
    </dgm:pt>
    <dgm:pt modelId="{73424E08-7A06-40B3-9E10-38F6A0CF43EE}" type="sibTrans" cxnId="{C6115BDD-8903-4326-91DB-E29D25D12AF0}">
      <dgm:prSet/>
      <dgm:spPr/>
      <dgm:t>
        <a:bodyPr/>
        <a:lstStyle/>
        <a:p>
          <a:endParaRPr lang="en-US"/>
        </a:p>
      </dgm:t>
    </dgm:pt>
    <dgm:pt modelId="{F50A6EFE-EC94-4037-B1E6-671A6423FE0D}">
      <dgm:prSet/>
      <dgm:spPr/>
      <dgm:t>
        <a:bodyPr/>
        <a:lstStyle/>
        <a:p>
          <a:r>
            <a:rPr lang="en-GB"/>
            <a:t>(wearing a birthday badge for the day might be a nice way of showing their friends it is their birthday)</a:t>
          </a:r>
          <a:endParaRPr lang="en-US"/>
        </a:p>
      </dgm:t>
    </dgm:pt>
    <dgm:pt modelId="{62FF7A21-C313-4496-B21F-86DC2555F389}" type="parTrans" cxnId="{777E3F93-A0C3-43DB-87F4-0C216762602C}">
      <dgm:prSet/>
      <dgm:spPr/>
      <dgm:t>
        <a:bodyPr/>
        <a:lstStyle/>
        <a:p>
          <a:endParaRPr lang="en-US"/>
        </a:p>
      </dgm:t>
    </dgm:pt>
    <dgm:pt modelId="{D7717F65-28C9-445C-947F-AE75C1C1C2DC}" type="sibTrans" cxnId="{777E3F93-A0C3-43DB-87F4-0C216762602C}">
      <dgm:prSet/>
      <dgm:spPr/>
      <dgm:t>
        <a:bodyPr/>
        <a:lstStyle/>
        <a:p>
          <a:endParaRPr lang="en-US"/>
        </a:p>
      </dgm:t>
    </dgm:pt>
    <dgm:pt modelId="{52872E00-5941-4A66-9FEA-1F2409182EF4}" type="pres">
      <dgm:prSet presAssocID="{929C1124-7F7A-4427-9F6E-D021E89CAAEE}" presName="linear" presStyleCnt="0">
        <dgm:presLayoutVars>
          <dgm:animLvl val="lvl"/>
          <dgm:resizeHandles val="exact"/>
        </dgm:presLayoutVars>
      </dgm:prSet>
      <dgm:spPr/>
    </dgm:pt>
    <dgm:pt modelId="{39431433-8B3A-48E6-AC7D-D438161954B5}" type="pres">
      <dgm:prSet presAssocID="{4BC5AA6B-033A-4245-9CE3-5B8B55A1BE40}" presName="parentText" presStyleLbl="node1" presStyleIdx="0" presStyleCnt="6">
        <dgm:presLayoutVars>
          <dgm:chMax val="0"/>
          <dgm:bulletEnabled val="1"/>
        </dgm:presLayoutVars>
      </dgm:prSet>
      <dgm:spPr/>
    </dgm:pt>
    <dgm:pt modelId="{982C6258-CFCC-4CBF-83A3-D51914A20BD3}" type="pres">
      <dgm:prSet presAssocID="{90DBA21B-A872-40D9-BB4C-F40F18C58664}" presName="spacer" presStyleCnt="0"/>
      <dgm:spPr/>
    </dgm:pt>
    <dgm:pt modelId="{8CB3281E-F35A-479F-BFED-8BC49A01A763}" type="pres">
      <dgm:prSet presAssocID="{75B233B3-CEFF-4762-AC6F-19DDB2436C8D}" presName="parentText" presStyleLbl="node1" presStyleIdx="1" presStyleCnt="6">
        <dgm:presLayoutVars>
          <dgm:chMax val="0"/>
          <dgm:bulletEnabled val="1"/>
        </dgm:presLayoutVars>
      </dgm:prSet>
      <dgm:spPr/>
    </dgm:pt>
    <dgm:pt modelId="{4CC9CF32-0489-44E7-8A1B-FD1F9DD82ACE}" type="pres">
      <dgm:prSet presAssocID="{C4BEB180-C6BA-426B-AF3E-E92DCDC5E6B3}" presName="spacer" presStyleCnt="0"/>
      <dgm:spPr/>
    </dgm:pt>
    <dgm:pt modelId="{52113450-2F4F-4BC1-B2FB-6D476C1B45BD}" type="pres">
      <dgm:prSet presAssocID="{40603809-56B6-4015-BD46-9EB642478022}" presName="parentText" presStyleLbl="node1" presStyleIdx="2" presStyleCnt="6">
        <dgm:presLayoutVars>
          <dgm:chMax val="0"/>
          <dgm:bulletEnabled val="1"/>
        </dgm:presLayoutVars>
      </dgm:prSet>
      <dgm:spPr/>
    </dgm:pt>
    <dgm:pt modelId="{876678EB-B0C4-46A8-802D-61758F3CC800}" type="pres">
      <dgm:prSet presAssocID="{42A1E287-0E0A-4B0F-A916-A2BDA154C9EE}" presName="spacer" presStyleCnt="0"/>
      <dgm:spPr/>
    </dgm:pt>
    <dgm:pt modelId="{9053B4C7-C417-40D3-B550-17F617B4D0CB}" type="pres">
      <dgm:prSet presAssocID="{9C15399C-98BD-4011-89A4-A46530C91A90}" presName="parentText" presStyleLbl="node1" presStyleIdx="3" presStyleCnt="6">
        <dgm:presLayoutVars>
          <dgm:chMax val="0"/>
          <dgm:bulletEnabled val="1"/>
        </dgm:presLayoutVars>
      </dgm:prSet>
      <dgm:spPr/>
    </dgm:pt>
    <dgm:pt modelId="{E4B92527-E9C1-4533-B2F8-C5AA97C34990}" type="pres">
      <dgm:prSet presAssocID="{DA7DF876-67D8-429B-B9B4-C76AA2176499}" presName="spacer" presStyleCnt="0"/>
      <dgm:spPr/>
    </dgm:pt>
    <dgm:pt modelId="{0D6CFE91-24EE-4D03-914F-484AFB4979AD}" type="pres">
      <dgm:prSet presAssocID="{6441B7F0-17C8-4187-B60C-20EF0DC4AED3}" presName="parentText" presStyleLbl="node1" presStyleIdx="4" presStyleCnt="6">
        <dgm:presLayoutVars>
          <dgm:chMax val="0"/>
          <dgm:bulletEnabled val="1"/>
        </dgm:presLayoutVars>
      </dgm:prSet>
      <dgm:spPr/>
    </dgm:pt>
    <dgm:pt modelId="{91CCE179-7C38-47BA-9BE3-B3E759963906}" type="pres">
      <dgm:prSet presAssocID="{73424E08-7A06-40B3-9E10-38F6A0CF43EE}" presName="spacer" presStyleCnt="0"/>
      <dgm:spPr/>
    </dgm:pt>
    <dgm:pt modelId="{93D8C615-A65B-4F16-B404-F611C6FACA3D}" type="pres">
      <dgm:prSet presAssocID="{F50A6EFE-EC94-4037-B1E6-671A6423FE0D}" presName="parentText" presStyleLbl="node1" presStyleIdx="5" presStyleCnt="6">
        <dgm:presLayoutVars>
          <dgm:chMax val="0"/>
          <dgm:bulletEnabled val="1"/>
        </dgm:presLayoutVars>
      </dgm:prSet>
      <dgm:spPr/>
    </dgm:pt>
  </dgm:ptLst>
  <dgm:cxnLst>
    <dgm:cxn modelId="{A19ACC07-8BEC-4969-AE3E-6D265C60DFA2}" srcId="{929C1124-7F7A-4427-9F6E-D021E89CAAEE}" destId="{40603809-56B6-4015-BD46-9EB642478022}" srcOrd="2" destOrd="0" parTransId="{C8FBA162-C56B-4FF5-A607-7E2FF2DFE6E7}" sibTransId="{42A1E287-0E0A-4B0F-A916-A2BDA154C9EE}"/>
    <dgm:cxn modelId="{DA856F3C-855E-4FA6-955A-CBEA01A0242C}" type="presOf" srcId="{75B233B3-CEFF-4762-AC6F-19DDB2436C8D}" destId="{8CB3281E-F35A-479F-BFED-8BC49A01A763}" srcOrd="0" destOrd="0" presId="urn:microsoft.com/office/officeart/2005/8/layout/vList2"/>
    <dgm:cxn modelId="{25D37D8B-7766-4EF5-8B8D-20DB15C0679D}" type="presOf" srcId="{F50A6EFE-EC94-4037-B1E6-671A6423FE0D}" destId="{93D8C615-A65B-4F16-B404-F611C6FACA3D}" srcOrd="0" destOrd="0" presId="urn:microsoft.com/office/officeart/2005/8/layout/vList2"/>
    <dgm:cxn modelId="{0DBA2892-76F8-41A6-B34C-5FB031324625}" type="presOf" srcId="{9C15399C-98BD-4011-89A4-A46530C91A90}" destId="{9053B4C7-C417-40D3-B550-17F617B4D0CB}" srcOrd="0" destOrd="0" presId="urn:microsoft.com/office/officeart/2005/8/layout/vList2"/>
    <dgm:cxn modelId="{777E3F93-A0C3-43DB-87F4-0C216762602C}" srcId="{929C1124-7F7A-4427-9F6E-D021E89CAAEE}" destId="{F50A6EFE-EC94-4037-B1E6-671A6423FE0D}" srcOrd="5" destOrd="0" parTransId="{62FF7A21-C313-4496-B21F-86DC2555F389}" sibTransId="{D7717F65-28C9-445C-947F-AE75C1C1C2DC}"/>
    <dgm:cxn modelId="{E8F6809C-D769-44F2-8A12-D9C0499B1F99}" type="presOf" srcId="{929C1124-7F7A-4427-9F6E-D021E89CAAEE}" destId="{52872E00-5941-4A66-9FEA-1F2409182EF4}" srcOrd="0" destOrd="0" presId="urn:microsoft.com/office/officeart/2005/8/layout/vList2"/>
    <dgm:cxn modelId="{A46625AE-18C4-4A28-8EA9-C625A44DFACB}" type="presOf" srcId="{6441B7F0-17C8-4187-B60C-20EF0DC4AED3}" destId="{0D6CFE91-24EE-4D03-914F-484AFB4979AD}" srcOrd="0" destOrd="0" presId="urn:microsoft.com/office/officeart/2005/8/layout/vList2"/>
    <dgm:cxn modelId="{763623D4-77D7-4DFB-AD28-16B4BD437430}" type="presOf" srcId="{4BC5AA6B-033A-4245-9CE3-5B8B55A1BE40}" destId="{39431433-8B3A-48E6-AC7D-D438161954B5}" srcOrd="0" destOrd="0" presId="urn:microsoft.com/office/officeart/2005/8/layout/vList2"/>
    <dgm:cxn modelId="{598709D6-094E-446E-938D-13A9BA1D5D57}" srcId="{929C1124-7F7A-4427-9F6E-D021E89CAAEE}" destId="{4BC5AA6B-033A-4245-9CE3-5B8B55A1BE40}" srcOrd="0" destOrd="0" parTransId="{5F23FCA0-7E0E-4143-AA14-3B8AE92F2D9C}" sibTransId="{90DBA21B-A872-40D9-BB4C-F40F18C58664}"/>
    <dgm:cxn modelId="{C6115BDD-8903-4326-91DB-E29D25D12AF0}" srcId="{929C1124-7F7A-4427-9F6E-D021E89CAAEE}" destId="{6441B7F0-17C8-4187-B60C-20EF0DC4AED3}" srcOrd="4" destOrd="0" parTransId="{ED94C712-4659-4394-8BE3-2B489DCF9537}" sibTransId="{73424E08-7A06-40B3-9E10-38F6A0CF43EE}"/>
    <dgm:cxn modelId="{6F6A74DF-DF31-462B-BDBA-E01FACD17767}" srcId="{929C1124-7F7A-4427-9F6E-D021E89CAAEE}" destId="{75B233B3-CEFF-4762-AC6F-19DDB2436C8D}" srcOrd="1" destOrd="0" parTransId="{09594CD1-6879-496B-99FD-42C813189BD2}" sibTransId="{C4BEB180-C6BA-426B-AF3E-E92DCDC5E6B3}"/>
    <dgm:cxn modelId="{07B1C3E8-F9E3-47CA-974E-E64EDB7FED66}" type="presOf" srcId="{40603809-56B6-4015-BD46-9EB642478022}" destId="{52113450-2F4F-4BC1-B2FB-6D476C1B45BD}" srcOrd="0" destOrd="0" presId="urn:microsoft.com/office/officeart/2005/8/layout/vList2"/>
    <dgm:cxn modelId="{C9B295FA-7A4D-4495-9096-F948197E448C}" srcId="{929C1124-7F7A-4427-9F6E-D021E89CAAEE}" destId="{9C15399C-98BD-4011-89A4-A46530C91A90}" srcOrd="3" destOrd="0" parTransId="{922D11C8-EBCA-4492-9E33-675C673366AC}" sibTransId="{DA7DF876-67D8-429B-B9B4-C76AA2176499}"/>
    <dgm:cxn modelId="{620D7E81-3D5A-4EB6-B5A9-AC565E131CE7}" type="presParOf" srcId="{52872E00-5941-4A66-9FEA-1F2409182EF4}" destId="{39431433-8B3A-48E6-AC7D-D438161954B5}" srcOrd="0" destOrd="0" presId="urn:microsoft.com/office/officeart/2005/8/layout/vList2"/>
    <dgm:cxn modelId="{7EBFFE60-58ED-49D8-BEC4-E52920E380DE}" type="presParOf" srcId="{52872E00-5941-4A66-9FEA-1F2409182EF4}" destId="{982C6258-CFCC-4CBF-83A3-D51914A20BD3}" srcOrd="1" destOrd="0" presId="urn:microsoft.com/office/officeart/2005/8/layout/vList2"/>
    <dgm:cxn modelId="{67926531-9C4C-4F1C-B004-E3891AF07B2B}" type="presParOf" srcId="{52872E00-5941-4A66-9FEA-1F2409182EF4}" destId="{8CB3281E-F35A-479F-BFED-8BC49A01A763}" srcOrd="2" destOrd="0" presId="urn:microsoft.com/office/officeart/2005/8/layout/vList2"/>
    <dgm:cxn modelId="{0459DDF5-2179-4172-80FA-5E6CB81A59E7}" type="presParOf" srcId="{52872E00-5941-4A66-9FEA-1F2409182EF4}" destId="{4CC9CF32-0489-44E7-8A1B-FD1F9DD82ACE}" srcOrd="3" destOrd="0" presId="urn:microsoft.com/office/officeart/2005/8/layout/vList2"/>
    <dgm:cxn modelId="{66EB1C95-DA8B-4A87-ABDA-7CACC0926189}" type="presParOf" srcId="{52872E00-5941-4A66-9FEA-1F2409182EF4}" destId="{52113450-2F4F-4BC1-B2FB-6D476C1B45BD}" srcOrd="4" destOrd="0" presId="urn:microsoft.com/office/officeart/2005/8/layout/vList2"/>
    <dgm:cxn modelId="{6BBBE0BF-B27A-42FD-B527-AF47146A7F50}" type="presParOf" srcId="{52872E00-5941-4A66-9FEA-1F2409182EF4}" destId="{876678EB-B0C4-46A8-802D-61758F3CC800}" srcOrd="5" destOrd="0" presId="urn:microsoft.com/office/officeart/2005/8/layout/vList2"/>
    <dgm:cxn modelId="{C74092A5-413F-4D67-9B52-A35E8B4DE53E}" type="presParOf" srcId="{52872E00-5941-4A66-9FEA-1F2409182EF4}" destId="{9053B4C7-C417-40D3-B550-17F617B4D0CB}" srcOrd="6" destOrd="0" presId="urn:microsoft.com/office/officeart/2005/8/layout/vList2"/>
    <dgm:cxn modelId="{8777A3DC-F420-4D8F-AA8A-F2D129631974}" type="presParOf" srcId="{52872E00-5941-4A66-9FEA-1F2409182EF4}" destId="{E4B92527-E9C1-4533-B2F8-C5AA97C34990}" srcOrd="7" destOrd="0" presId="urn:microsoft.com/office/officeart/2005/8/layout/vList2"/>
    <dgm:cxn modelId="{C770298B-179C-46AF-9174-049D37305C92}" type="presParOf" srcId="{52872E00-5941-4A66-9FEA-1F2409182EF4}" destId="{0D6CFE91-24EE-4D03-914F-484AFB4979AD}" srcOrd="8" destOrd="0" presId="urn:microsoft.com/office/officeart/2005/8/layout/vList2"/>
    <dgm:cxn modelId="{0F494614-6984-4657-95D7-9E906A608058}" type="presParOf" srcId="{52872E00-5941-4A66-9FEA-1F2409182EF4}" destId="{91CCE179-7C38-47BA-9BE3-B3E759963906}" srcOrd="9" destOrd="0" presId="urn:microsoft.com/office/officeart/2005/8/layout/vList2"/>
    <dgm:cxn modelId="{883A6FB4-DCF0-423B-8342-AE346606D806}" type="presParOf" srcId="{52872E00-5941-4A66-9FEA-1F2409182EF4}" destId="{93D8C615-A65B-4F16-B404-F611C6FACA3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4AFEDB-4084-4921-A101-2D0A6725F2F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32FCD93-CB99-482E-A4E4-3C93922E4A5F}">
      <dgm:prSet/>
      <dgm:spPr/>
      <dgm:t>
        <a:bodyPr/>
        <a:lstStyle/>
        <a:p>
          <a:r>
            <a:rPr lang="en-GB" b="0" i="0"/>
            <a:t>Mrs Pointon is our Child and Family Support Worker. Her role is to be a ‘learning mentor’ to support children to do the best in their learning and also as a link between families and the school.</a:t>
          </a:r>
          <a:endParaRPr lang="en-US"/>
        </a:p>
      </dgm:t>
    </dgm:pt>
    <dgm:pt modelId="{574D0FCC-FEB4-4298-9DF0-2649A52BBD02}" type="parTrans" cxnId="{02BD1064-030C-4C56-81A4-A1C55CEBA3DA}">
      <dgm:prSet/>
      <dgm:spPr/>
      <dgm:t>
        <a:bodyPr/>
        <a:lstStyle/>
        <a:p>
          <a:endParaRPr lang="en-US"/>
        </a:p>
      </dgm:t>
    </dgm:pt>
    <dgm:pt modelId="{3BC59AD9-F27F-49B5-A491-9AFD9CEA61D5}" type="sibTrans" cxnId="{02BD1064-030C-4C56-81A4-A1C55CEBA3DA}">
      <dgm:prSet/>
      <dgm:spPr/>
      <dgm:t>
        <a:bodyPr/>
        <a:lstStyle/>
        <a:p>
          <a:endParaRPr lang="en-US"/>
        </a:p>
      </dgm:t>
    </dgm:pt>
    <dgm:pt modelId="{B546F570-B73A-4215-8149-BF112E0E35BB}">
      <dgm:prSet/>
      <dgm:spPr/>
      <dgm:t>
        <a:bodyPr/>
        <a:lstStyle/>
        <a:p>
          <a:r>
            <a:rPr lang="en-GB" b="0" i="0"/>
            <a:t>She works at Larkrise on a Monday, Wednesday and Thursday.</a:t>
          </a:r>
          <a:endParaRPr lang="en-US"/>
        </a:p>
      </dgm:t>
    </dgm:pt>
    <dgm:pt modelId="{F989E3A4-81FF-4645-AC99-E1A135494F00}" type="parTrans" cxnId="{FA40F591-45DF-49E9-BDC3-44CDBCFD6FF5}">
      <dgm:prSet/>
      <dgm:spPr/>
      <dgm:t>
        <a:bodyPr/>
        <a:lstStyle/>
        <a:p>
          <a:endParaRPr lang="en-US"/>
        </a:p>
      </dgm:t>
    </dgm:pt>
    <dgm:pt modelId="{FA47BC05-BD05-4493-86A1-A38A835BBC86}" type="sibTrans" cxnId="{FA40F591-45DF-49E9-BDC3-44CDBCFD6FF5}">
      <dgm:prSet/>
      <dgm:spPr/>
      <dgm:t>
        <a:bodyPr/>
        <a:lstStyle/>
        <a:p>
          <a:endParaRPr lang="en-US"/>
        </a:p>
      </dgm:t>
    </dgm:pt>
    <dgm:pt modelId="{E1AAF060-CF0D-4C7C-AFEA-4D86C06BA31C}" type="pres">
      <dgm:prSet presAssocID="{424AFEDB-4084-4921-A101-2D0A6725F2FD}" presName="linear" presStyleCnt="0">
        <dgm:presLayoutVars>
          <dgm:animLvl val="lvl"/>
          <dgm:resizeHandles val="exact"/>
        </dgm:presLayoutVars>
      </dgm:prSet>
      <dgm:spPr/>
    </dgm:pt>
    <dgm:pt modelId="{12FA30C0-AFA9-4DA2-9D9B-23D485880C7A}" type="pres">
      <dgm:prSet presAssocID="{832FCD93-CB99-482E-A4E4-3C93922E4A5F}" presName="parentText" presStyleLbl="node1" presStyleIdx="0" presStyleCnt="2">
        <dgm:presLayoutVars>
          <dgm:chMax val="0"/>
          <dgm:bulletEnabled val="1"/>
        </dgm:presLayoutVars>
      </dgm:prSet>
      <dgm:spPr/>
    </dgm:pt>
    <dgm:pt modelId="{4BBFC8DF-A60C-4C3D-AFBD-1ACB782CA0CD}" type="pres">
      <dgm:prSet presAssocID="{3BC59AD9-F27F-49B5-A491-9AFD9CEA61D5}" presName="spacer" presStyleCnt="0"/>
      <dgm:spPr/>
    </dgm:pt>
    <dgm:pt modelId="{F5168B05-382C-4787-9A1D-AF6911FA5960}" type="pres">
      <dgm:prSet presAssocID="{B546F570-B73A-4215-8149-BF112E0E35BB}" presName="parentText" presStyleLbl="node1" presStyleIdx="1" presStyleCnt="2">
        <dgm:presLayoutVars>
          <dgm:chMax val="0"/>
          <dgm:bulletEnabled val="1"/>
        </dgm:presLayoutVars>
      </dgm:prSet>
      <dgm:spPr/>
    </dgm:pt>
  </dgm:ptLst>
  <dgm:cxnLst>
    <dgm:cxn modelId="{02BD1064-030C-4C56-81A4-A1C55CEBA3DA}" srcId="{424AFEDB-4084-4921-A101-2D0A6725F2FD}" destId="{832FCD93-CB99-482E-A4E4-3C93922E4A5F}" srcOrd="0" destOrd="0" parTransId="{574D0FCC-FEB4-4298-9DF0-2649A52BBD02}" sibTransId="{3BC59AD9-F27F-49B5-A491-9AFD9CEA61D5}"/>
    <dgm:cxn modelId="{78E7BE77-4510-44DF-89A9-38A9CABA3483}" type="presOf" srcId="{424AFEDB-4084-4921-A101-2D0A6725F2FD}" destId="{E1AAF060-CF0D-4C7C-AFEA-4D86C06BA31C}" srcOrd="0" destOrd="0" presId="urn:microsoft.com/office/officeart/2005/8/layout/vList2"/>
    <dgm:cxn modelId="{FA40F591-45DF-49E9-BDC3-44CDBCFD6FF5}" srcId="{424AFEDB-4084-4921-A101-2D0A6725F2FD}" destId="{B546F570-B73A-4215-8149-BF112E0E35BB}" srcOrd="1" destOrd="0" parTransId="{F989E3A4-81FF-4645-AC99-E1A135494F00}" sibTransId="{FA47BC05-BD05-4493-86A1-A38A835BBC86}"/>
    <dgm:cxn modelId="{F060C3B6-A740-452E-B9E2-B1C3B818203F}" type="presOf" srcId="{832FCD93-CB99-482E-A4E4-3C93922E4A5F}" destId="{12FA30C0-AFA9-4DA2-9D9B-23D485880C7A}" srcOrd="0" destOrd="0" presId="urn:microsoft.com/office/officeart/2005/8/layout/vList2"/>
    <dgm:cxn modelId="{9A571AD2-A9D8-467C-B916-6A0C5190DA94}" type="presOf" srcId="{B546F570-B73A-4215-8149-BF112E0E35BB}" destId="{F5168B05-382C-4787-9A1D-AF6911FA5960}" srcOrd="0" destOrd="0" presId="urn:microsoft.com/office/officeart/2005/8/layout/vList2"/>
    <dgm:cxn modelId="{0D4EB181-0695-4480-9473-7AE6799CE318}" type="presParOf" srcId="{E1AAF060-CF0D-4C7C-AFEA-4D86C06BA31C}" destId="{12FA30C0-AFA9-4DA2-9D9B-23D485880C7A}" srcOrd="0" destOrd="0" presId="urn:microsoft.com/office/officeart/2005/8/layout/vList2"/>
    <dgm:cxn modelId="{505DE674-0C15-47B8-A168-49400646A5D0}" type="presParOf" srcId="{E1AAF060-CF0D-4C7C-AFEA-4D86C06BA31C}" destId="{4BBFC8DF-A60C-4C3D-AFBD-1ACB782CA0CD}" srcOrd="1" destOrd="0" presId="urn:microsoft.com/office/officeart/2005/8/layout/vList2"/>
    <dgm:cxn modelId="{6F788CAB-B68C-48D9-9E3A-9DA6C6AAA904}" type="presParOf" srcId="{E1AAF060-CF0D-4C7C-AFEA-4D86C06BA31C}" destId="{F5168B05-382C-4787-9A1D-AF6911FA596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E1EA0-C06D-4390-9331-60B89BF4608B}">
      <dsp:nvSpPr>
        <dsp:cNvPr id="0" name=""/>
        <dsp:cNvSpPr/>
      </dsp:nvSpPr>
      <dsp:spPr>
        <a:xfrm>
          <a:off x="3275307" y="1836982"/>
          <a:ext cx="2592842" cy="2019769"/>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Our Local Area</a:t>
          </a:r>
        </a:p>
        <a:p>
          <a:pPr marL="0" lvl="0" indent="0" algn="ctr" defTabSz="711200">
            <a:lnSpc>
              <a:spcPct val="90000"/>
            </a:lnSpc>
            <a:spcBef>
              <a:spcPct val="0"/>
            </a:spcBef>
            <a:spcAft>
              <a:spcPct val="35000"/>
            </a:spcAft>
            <a:buNone/>
          </a:pPr>
          <a:r>
            <a:rPr lang="en-GB" sz="1600" kern="1200" dirty="0"/>
            <a:t>Toys</a:t>
          </a:r>
        </a:p>
      </dsp:txBody>
      <dsp:txXfrm>
        <a:off x="3683727" y="2155132"/>
        <a:ext cx="1776002" cy="1383469"/>
      </dsp:txXfrm>
    </dsp:sp>
    <dsp:sp modelId="{3A328A34-383E-4681-934A-56E78953F755}">
      <dsp:nvSpPr>
        <dsp:cNvPr id="0" name=""/>
        <dsp:cNvSpPr/>
      </dsp:nvSpPr>
      <dsp:spPr>
        <a:xfrm>
          <a:off x="4866372" y="870659"/>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7F0F7-F487-4E75-9CC3-7A44C8152B02}">
      <dsp:nvSpPr>
        <dsp:cNvPr id="0" name=""/>
        <dsp:cNvSpPr/>
      </dsp:nvSpPr>
      <dsp:spPr>
        <a:xfrm>
          <a:off x="3619362" y="0"/>
          <a:ext cx="1913421" cy="1655334"/>
        </a:xfrm>
        <a:prstGeom prst="hexagon">
          <a:avLst>
            <a:gd name="adj" fmla="val 2857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Simple sentence writing and grammar</a:t>
          </a:r>
        </a:p>
      </dsp:txBody>
      <dsp:txXfrm>
        <a:off x="3936457" y="274324"/>
        <a:ext cx="1279231" cy="1106686"/>
      </dsp:txXfrm>
    </dsp:sp>
    <dsp:sp modelId="{07770B65-01E7-4F0B-9A60-25DAE83A465F}">
      <dsp:nvSpPr>
        <dsp:cNvPr id="0" name=""/>
        <dsp:cNvSpPr/>
      </dsp:nvSpPr>
      <dsp:spPr>
        <a:xfrm>
          <a:off x="5894503" y="2289679"/>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926FA-042D-4ECC-A174-BEA9684409C3}">
      <dsp:nvSpPr>
        <dsp:cNvPr id="0" name=""/>
        <dsp:cNvSpPr/>
      </dsp:nvSpPr>
      <dsp:spPr>
        <a:xfrm>
          <a:off x="5374192" y="1018141"/>
          <a:ext cx="1913421" cy="1655334"/>
        </a:xfrm>
        <a:prstGeom prst="hexagon">
          <a:avLst>
            <a:gd name="adj" fmla="val 28570"/>
            <a:gd name="vf" fmla="val 115470"/>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Place value, addition and subtraction</a:t>
          </a:r>
        </a:p>
      </dsp:txBody>
      <dsp:txXfrm>
        <a:off x="5691287" y="1292465"/>
        <a:ext cx="1279231" cy="1106686"/>
      </dsp:txXfrm>
    </dsp:sp>
    <dsp:sp modelId="{03CCF627-9036-4D2A-806D-714F1D2C9340}">
      <dsp:nvSpPr>
        <dsp:cNvPr id="0" name=""/>
        <dsp:cNvSpPr/>
      </dsp:nvSpPr>
      <dsp:spPr>
        <a:xfrm>
          <a:off x="5180297" y="3891487"/>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5AA25-D58A-4182-A35F-2679117A72A0}">
      <dsp:nvSpPr>
        <dsp:cNvPr id="0" name=""/>
        <dsp:cNvSpPr/>
      </dsp:nvSpPr>
      <dsp:spPr>
        <a:xfrm>
          <a:off x="5436091" y="2957995"/>
          <a:ext cx="1913421" cy="1655334"/>
        </a:xfrm>
        <a:prstGeom prst="hexagon">
          <a:avLst>
            <a:gd name="adj" fmla="val 28570"/>
            <a:gd name="vf" fmla="val 115470"/>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Knowing all about our local area / Toys through time</a:t>
          </a:r>
        </a:p>
      </dsp:txBody>
      <dsp:txXfrm>
        <a:off x="5753186" y="3232319"/>
        <a:ext cx="1279231" cy="1106686"/>
      </dsp:txXfrm>
    </dsp:sp>
    <dsp:sp modelId="{CC513C89-F037-4FE9-9B88-CE158803D4D6}">
      <dsp:nvSpPr>
        <dsp:cNvPr id="0" name=""/>
        <dsp:cNvSpPr/>
      </dsp:nvSpPr>
      <dsp:spPr>
        <a:xfrm>
          <a:off x="3408631" y="4057761"/>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105BC-0D2E-4016-BB61-CC037ED45DB6}">
      <dsp:nvSpPr>
        <dsp:cNvPr id="0" name=""/>
        <dsp:cNvSpPr/>
      </dsp:nvSpPr>
      <dsp:spPr>
        <a:xfrm>
          <a:off x="3619362" y="4038969"/>
          <a:ext cx="1913421" cy="1655334"/>
        </a:xfrm>
        <a:prstGeom prst="hexagon">
          <a:avLst>
            <a:gd name="adj" fmla="val 28570"/>
            <a:gd name="vf" fmla="val 115470"/>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Science: Everyday materials / seasons</a:t>
          </a:r>
        </a:p>
      </dsp:txBody>
      <dsp:txXfrm>
        <a:off x="3936457" y="4313293"/>
        <a:ext cx="1279231" cy="1106686"/>
      </dsp:txXfrm>
    </dsp:sp>
    <dsp:sp modelId="{7D62A03C-5293-4299-A086-9BFCDABFEB37}">
      <dsp:nvSpPr>
        <dsp:cNvPr id="0" name=""/>
        <dsp:cNvSpPr/>
      </dsp:nvSpPr>
      <dsp:spPr>
        <a:xfrm>
          <a:off x="2363663" y="2639309"/>
          <a:ext cx="880945" cy="759050"/>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4FBDB-B1E1-4BF0-9970-AC549ABF41DB}">
      <dsp:nvSpPr>
        <dsp:cNvPr id="0" name=""/>
        <dsp:cNvSpPr/>
      </dsp:nvSpPr>
      <dsp:spPr>
        <a:xfrm>
          <a:off x="1856386" y="3020828"/>
          <a:ext cx="1913421" cy="1655334"/>
        </a:xfrm>
        <a:prstGeom prst="hexagon">
          <a:avLst>
            <a:gd name="adj" fmla="val 28570"/>
            <a:gd name="vf" fmla="val 115470"/>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Mixing colours, painting techniques / printing</a:t>
          </a:r>
        </a:p>
      </dsp:txBody>
      <dsp:txXfrm>
        <a:off x="2173481" y="3295152"/>
        <a:ext cx="1279231" cy="1106686"/>
      </dsp:txXfrm>
    </dsp:sp>
    <dsp:sp modelId="{9EBE940A-6B36-4FE0-BB69-D5E0B21328A4}">
      <dsp:nvSpPr>
        <dsp:cNvPr id="0" name=""/>
        <dsp:cNvSpPr/>
      </dsp:nvSpPr>
      <dsp:spPr>
        <a:xfrm>
          <a:off x="1856386" y="1015863"/>
          <a:ext cx="1913421" cy="1655334"/>
        </a:xfrm>
        <a:prstGeom prst="hexagon">
          <a:avLst>
            <a:gd name="adj" fmla="val 28570"/>
            <a:gd name="vf" fmla="val 11547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RE </a:t>
          </a:r>
          <a:endParaRPr lang="en-GB" sz="1600" kern="1200" dirty="0"/>
        </a:p>
        <a:p>
          <a:pPr marL="0" lvl="0" indent="0" algn="ctr" defTabSz="711200">
            <a:lnSpc>
              <a:spcPct val="90000"/>
            </a:lnSpc>
            <a:spcBef>
              <a:spcPct val="0"/>
            </a:spcBef>
            <a:spcAft>
              <a:spcPct val="35000"/>
            </a:spcAft>
            <a:buNone/>
          </a:pPr>
          <a:r>
            <a:rPr lang="en-GB" sz="1600" kern="1200" dirty="0"/>
            <a:t>Music</a:t>
          </a:r>
        </a:p>
        <a:p>
          <a:pPr marL="0" lvl="0" indent="0" algn="ctr" defTabSz="711200">
            <a:lnSpc>
              <a:spcPct val="90000"/>
            </a:lnSpc>
            <a:spcBef>
              <a:spcPct val="0"/>
            </a:spcBef>
            <a:spcAft>
              <a:spcPct val="35000"/>
            </a:spcAft>
            <a:buNone/>
          </a:pPr>
          <a:r>
            <a:rPr lang="en-GB" sz="1600" kern="1200" dirty="0"/>
            <a:t>ICT</a:t>
          </a:r>
        </a:p>
        <a:p>
          <a:pPr marL="0" lvl="0" indent="0" algn="ctr" defTabSz="711200">
            <a:lnSpc>
              <a:spcPct val="90000"/>
            </a:lnSpc>
            <a:spcBef>
              <a:spcPct val="0"/>
            </a:spcBef>
            <a:spcAft>
              <a:spcPct val="35000"/>
            </a:spcAft>
            <a:buNone/>
          </a:pPr>
          <a:r>
            <a:rPr lang="en-GB" sz="1600" kern="1200" dirty="0"/>
            <a:t>PE</a:t>
          </a:r>
        </a:p>
      </dsp:txBody>
      <dsp:txXfrm>
        <a:off x="2173481" y="1290187"/>
        <a:ext cx="1279231" cy="1106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8E607-5B78-47BE-AEB1-63AAB1088B4C}">
      <dsp:nvSpPr>
        <dsp:cNvPr id="0" name=""/>
        <dsp:cNvSpPr/>
      </dsp:nvSpPr>
      <dsp:spPr>
        <a:xfrm>
          <a:off x="0" y="126338"/>
          <a:ext cx="4793456" cy="121826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We currently follow the Read Write Inc phonics scheme. </a:t>
          </a:r>
          <a:endParaRPr lang="en-US" sz="1400" kern="1200"/>
        </a:p>
      </dsp:txBody>
      <dsp:txXfrm>
        <a:off x="59471" y="185809"/>
        <a:ext cx="4674514" cy="1099320"/>
      </dsp:txXfrm>
    </dsp:sp>
    <dsp:sp modelId="{486E753B-819E-45C1-82AA-BF33AC40FEE5}">
      <dsp:nvSpPr>
        <dsp:cNvPr id="0" name=""/>
        <dsp:cNvSpPr/>
      </dsp:nvSpPr>
      <dsp:spPr>
        <a:xfrm>
          <a:off x="0" y="1384920"/>
          <a:ext cx="4793456" cy="1218262"/>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Phonics is taught for half an hour every day and children are grouped according to their phonological awareness and ability to blend and segment which may mean they are with a different teacher.</a:t>
          </a:r>
          <a:endParaRPr lang="en-US" sz="1400" kern="1200" dirty="0"/>
        </a:p>
      </dsp:txBody>
      <dsp:txXfrm>
        <a:off x="59471" y="1444391"/>
        <a:ext cx="4674514" cy="1099320"/>
      </dsp:txXfrm>
    </dsp:sp>
    <dsp:sp modelId="{2B3B7AF3-4A39-4C1C-8F8D-4918141C3961}">
      <dsp:nvSpPr>
        <dsp:cNvPr id="0" name=""/>
        <dsp:cNvSpPr/>
      </dsp:nvSpPr>
      <dsp:spPr>
        <a:xfrm>
          <a:off x="0" y="2643503"/>
          <a:ext cx="4793456" cy="1218262"/>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Lessons consist of a 15 minute speed sound lesson where children are introduced to a new sound which they then practise reading and writing. This is followed by a 15 minute reading lesson.</a:t>
          </a:r>
          <a:endParaRPr lang="en-US" sz="1400" kern="1200"/>
        </a:p>
      </dsp:txBody>
      <dsp:txXfrm>
        <a:off x="59471" y="2702974"/>
        <a:ext cx="4674514" cy="1099320"/>
      </dsp:txXfrm>
    </dsp:sp>
    <dsp:sp modelId="{CFDAA125-724F-42B9-BDE5-4A758AE4EE0A}">
      <dsp:nvSpPr>
        <dsp:cNvPr id="0" name=""/>
        <dsp:cNvSpPr/>
      </dsp:nvSpPr>
      <dsp:spPr>
        <a:xfrm>
          <a:off x="0" y="3902086"/>
          <a:ext cx="4793456" cy="1218262"/>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They are assessed regularly to ensure they are learning at the correct level for them.</a:t>
          </a:r>
          <a:endParaRPr lang="en-US" sz="1400" kern="1200"/>
        </a:p>
      </dsp:txBody>
      <dsp:txXfrm>
        <a:off x="59471" y="3961557"/>
        <a:ext cx="4674514" cy="1099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0FDB2-C02C-4E7C-88FD-5899776F252D}">
      <dsp:nvSpPr>
        <dsp:cNvPr id="0" name=""/>
        <dsp:cNvSpPr/>
      </dsp:nvSpPr>
      <dsp:spPr>
        <a:xfrm>
          <a:off x="0" y="286763"/>
          <a:ext cx="4793456" cy="113373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Your child will shortly be bringing home a reading books in their reading diaries.</a:t>
          </a:r>
          <a:endParaRPr lang="en-US" sz="1600" kern="1200" dirty="0"/>
        </a:p>
      </dsp:txBody>
      <dsp:txXfrm>
        <a:off x="55344" y="342107"/>
        <a:ext cx="4682768" cy="1023042"/>
      </dsp:txXfrm>
    </dsp:sp>
    <dsp:sp modelId="{80753233-0A57-4276-BAEF-10DDAB0C0038}">
      <dsp:nvSpPr>
        <dsp:cNvPr id="0" name=""/>
        <dsp:cNvSpPr/>
      </dsp:nvSpPr>
      <dsp:spPr>
        <a:xfrm>
          <a:off x="0" y="1466573"/>
          <a:ext cx="4793456" cy="113373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This will be the RWI book which they have been reading or have previously read in class. </a:t>
          </a:r>
          <a:endParaRPr lang="en-US" sz="1600" kern="1200" dirty="0"/>
        </a:p>
      </dsp:txBody>
      <dsp:txXfrm>
        <a:off x="55344" y="1521917"/>
        <a:ext cx="4682768" cy="1023042"/>
      </dsp:txXfrm>
    </dsp:sp>
    <dsp:sp modelId="{FECA021C-7370-478C-B820-6E83D1D1E164}">
      <dsp:nvSpPr>
        <dsp:cNvPr id="0" name=""/>
        <dsp:cNvSpPr/>
      </dsp:nvSpPr>
      <dsp:spPr>
        <a:xfrm>
          <a:off x="0" y="2646383"/>
          <a:ext cx="4793456" cy="113373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Your child will already know the book they bring home as the idea is to develop fluency and their story teller voice (expression) without having to worry about decoding the words.</a:t>
          </a:r>
          <a:endParaRPr lang="en-US" sz="1600" kern="1200"/>
        </a:p>
      </dsp:txBody>
      <dsp:txXfrm>
        <a:off x="55344" y="2701727"/>
        <a:ext cx="4682768" cy="1023042"/>
      </dsp:txXfrm>
    </dsp:sp>
    <dsp:sp modelId="{D1368592-CF4B-454F-8544-E8C09069084D}">
      <dsp:nvSpPr>
        <dsp:cNvPr id="0" name=""/>
        <dsp:cNvSpPr/>
      </dsp:nvSpPr>
      <dsp:spPr>
        <a:xfrm>
          <a:off x="0" y="3826193"/>
          <a:ext cx="4793456" cy="113373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These books will be changed once a week on a Friday.</a:t>
          </a:r>
          <a:endParaRPr lang="en-US" sz="1600" kern="1200"/>
        </a:p>
      </dsp:txBody>
      <dsp:txXfrm>
        <a:off x="55344" y="3881537"/>
        <a:ext cx="4682768" cy="1023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3017F-B607-45AB-ADB4-B02ECD243DFC}">
      <dsp:nvSpPr>
        <dsp:cNvPr id="0" name=""/>
        <dsp:cNvSpPr/>
      </dsp:nvSpPr>
      <dsp:spPr>
        <a:xfrm>
          <a:off x="0" y="190823"/>
          <a:ext cx="4793456" cy="11536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US" sz="2900" kern="1200" dirty="0"/>
        </a:p>
      </dsp:txBody>
      <dsp:txXfrm>
        <a:off x="56315" y="247138"/>
        <a:ext cx="4680826" cy="1040990"/>
      </dsp:txXfrm>
    </dsp:sp>
    <dsp:sp modelId="{02CF4F47-B750-43DA-8624-52F52B08D2CB}">
      <dsp:nvSpPr>
        <dsp:cNvPr id="0" name=""/>
        <dsp:cNvSpPr/>
      </dsp:nvSpPr>
      <dsp:spPr>
        <a:xfrm>
          <a:off x="0" y="1427963"/>
          <a:ext cx="4793456" cy="1153620"/>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US" sz="2900" kern="1200" dirty="0"/>
        </a:p>
      </dsp:txBody>
      <dsp:txXfrm>
        <a:off x="56315" y="1484278"/>
        <a:ext cx="4680826" cy="1040990"/>
      </dsp:txXfrm>
    </dsp:sp>
    <dsp:sp modelId="{A3FCF232-990F-4431-9D80-C25693476949}">
      <dsp:nvSpPr>
        <dsp:cNvPr id="0" name=""/>
        <dsp:cNvSpPr/>
      </dsp:nvSpPr>
      <dsp:spPr>
        <a:xfrm>
          <a:off x="0" y="2665103"/>
          <a:ext cx="4793456" cy="1153620"/>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US" sz="2900" kern="1200" dirty="0"/>
        </a:p>
      </dsp:txBody>
      <dsp:txXfrm>
        <a:off x="56315" y="2721418"/>
        <a:ext cx="4680826" cy="1040990"/>
      </dsp:txXfrm>
    </dsp:sp>
    <dsp:sp modelId="{2243722E-82DD-4633-88AB-819D440F113C}">
      <dsp:nvSpPr>
        <dsp:cNvPr id="0" name=""/>
        <dsp:cNvSpPr/>
      </dsp:nvSpPr>
      <dsp:spPr>
        <a:xfrm>
          <a:off x="0" y="3902243"/>
          <a:ext cx="4793456" cy="115362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0" i="0" kern="1200"/>
            <a:t>Your child is expected to read at home everyday.</a:t>
          </a:r>
          <a:endParaRPr lang="en-US" sz="2900" kern="1200"/>
        </a:p>
      </dsp:txBody>
      <dsp:txXfrm>
        <a:off x="56315" y="3958558"/>
        <a:ext cx="4680826" cy="1040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31433-8B3A-48E6-AC7D-D438161954B5}">
      <dsp:nvSpPr>
        <dsp:cNvPr id="0" name=""/>
        <dsp:cNvSpPr/>
      </dsp:nvSpPr>
      <dsp:spPr>
        <a:xfrm>
          <a:off x="0" y="163823"/>
          <a:ext cx="4793456" cy="7862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Our school is continuing its focus on healthy lifestyles this year and there are some rules that will be in place.</a:t>
          </a:r>
          <a:endParaRPr lang="en-US" sz="1400" kern="1200"/>
        </a:p>
      </dsp:txBody>
      <dsp:txXfrm>
        <a:off x="38381" y="202204"/>
        <a:ext cx="4716694" cy="709478"/>
      </dsp:txXfrm>
    </dsp:sp>
    <dsp:sp modelId="{8CB3281E-F35A-479F-BFED-8BC49A01A763}">
      <dsp:nvSpPr>
        <dsp:cNvPr id="0" name=""/>
        <dsp:cNvSpPr/>
      </dsp:nvSpPr>
      <dsp:spPr>
        <a:xfrm>
          <a:off x="0" y="990383"/>
          <a:ext cx="4793456" cy="786240"/>
        </a:xfrm>
        <a:prstGeom prst="roundRect">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Playtime snacks must be a piece of fruit or veg (not snack bars or chocolate)</a:t>
          </a:r>
          <a:endParaRPr lang="en-US" sz="1400" kern="1200"/>
        </a:p>
      </dsp:txBody>
      <dsp:txXfrm>
        <a:off x="38381" y="1028764"/>
        <a:ext cx="4716694" cy="709478"/>
      </dsp:txXfrm>
    </dsp:sp>
    <dsp:sp modelId="{52113450-2F4F-4BC1-B2FB-6D476C1B45BD}">
      <dsp:nvSpPr>
        <dsp:cNvPr id="0" name=""/>
        <dsp:cNvSpPr/>
      </dsp:nvSpPr>
      <dsp:spPr>
        <a:xfrm>
          <a:off x="0" y="1816943"/>
          <a:ext cx="4793456" cy="786240"/>
        </a:xfrm>
        <a:prstGeom prst="roundRect">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Children will no longer be allowed to bring in sweets on their birthday, this is because:</a:t>
          </a:r>
          <a:endParaRPr lang="en-US" sz="1400" kern="1200"/>
        </a:p>
      </dsp:txBody>
      <dsp:txXfrm>
        <a:off x="38381" y="1855324"/>
        <a:ext cx="4716694" cy="709478"/>
      </dsp:txXfrm>
    </dsp:sp>
    <dsp:sp modelId="{9053B4C7-C417-40D3-B550-17F617B4D0CB}">
      <dsp:nvSpPr>
        <dsp:cNvPr id="0" name=""/>
        <dsp:cNvSpPr/>
      </dsp:nvSpPr>
      <dsp:spPr>
        <a:xfrm>
          <a:off x="0" y="2643503"/>
          <a:ext cx="4793456" cy="786240"/>
        </a:xfrm>
        <a:prstGeom prst="roundRect">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It is our aim to promote healthy choices at school</a:t>
          </a:r>
          <a:endParaRPr lang="en-US" sz="1400" kern="1200"/>
        </a:p>
      </dsp:txBody>
      <dsp:txXfrm>
        <a:off x="38381" y="2681884"/>
        <a:ext cx="4716694" cy="709478"/>
      </dsp:txXfrm>
    </dsp:sp>
    <dsp:sp modelId="{0D6CFE91-24EE-4D03-914F-484AFB4979AD}">
      <dsp:nvSpPr>
        <dsp:cNvPr id="0" name=""/>
        <dsp:cNvSpPr/>
      </dsp:nvSpPr>
      <dsp:spPr>
        <a:xfrm>
          <a:off x="0" y="3470063"/>
          <a:ext cx="4793456" cy="786240"/>
        </a:xfrm>
        <a:prstGeom prst="roundRect">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We know that some parents feel under pressure to provide cakes/sweets for the whole class on their child’s birthday.</a:t>
          </a:r>
          <a:endParaRPr lang="en-US" sz="1400" kern="1200"/>
        </a:p>
      </dsp:txBody>
      <dsp:txXfrm>
        <a:off x="38381" y="3508444"/>
        <a:ext cx="4716694" cy="709478"/>
      </dsp:txXfrm>
    </dsp:sp>
    <dsp:sp modelId="{93D8C615-A65B-4F16-B404-F611C6FACA3D}">
      <dsp:nvSpPr>
        <dsp:cNvPr id="0" name=""/>
        <dsp:cNvSpPr/>
      </dsp:nvSpPr>
      <dsp:spPr>
        <a:xfrm>
          <a:off x="0" y="4296623"/>
          <a:ext cx="4793456" cy="78624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(wearing a birthday badge for the day might be a nice way of showing their friends it is their birthday)</a:t>
          </a:r>
          <a:endParaRPr lang="en-US" sz="1400" kern="1200"/>
        </a:p>
      </dsp:txBody>
      <dsp:txXfrm>
        <a:off x="38381" y="4335004"/>
        <a:ext cx="4716694" cy="709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A30C0-AFA9-4DA2-9D9B-23D485880C7A}">
      <dsp:nvSpPr>
        <dsp:cNvPr id="0" name=""/>
        <dsp:cNvSpPr/>
      </dsp:nvSpPr>
      <dsp:spPr>
        <a:xfrm>
          <a:off x="0" y="430943"/>
          <a:ext cx="4793456" cy="21621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Mrs Pointon is our Child and Family Support Worker. Her role is to be a ‘learning mentor’ to support children to do the best in their learning and also as a link between families and the school.</a:t>
          </a:r>
          <a:endParaRPr lang="en-US" sz="2100" kern="1200"/>
        </a:p>
      </dsp:txBody>
      <dsp:txXfrm>
        <a:off x="105548" y="536491"/>
        <a:ext cx="4582360" cy="1951064"/>
      </dsp:txXfrm>
    </dsp:sp>
    <dsp:sp modelId="{F5168B05-382C-4787-9A1D-AF6911FA5960}">
      <dsp:nvSpPr>
        <dsp:cNvPr id="0" name=""/>
        <dsp:cNvSpPr/>
      </dsp:nvSpPr>
      <dsp:spPr>
        <a:xfrm>
          <a:off x="0" y="2653583"/>
          <a:ext cx="4793456" cy="216216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She works at Larkrise on a Monday, Wednesday and Thursday.</a:t>
          </a:r>
          <a:endParaRPr lang="en-US" sz="2100" kern="1200"/>
        </a:p>
      </dsp:txBody>
      <dsp:txXfrm>
        <a:off x="105548" y="2759131"/>
        <a:ext cx="4582360" cy="195106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AE159-60C9-467D-AEA6-6576C7C105C2}" type="datetimeFigureOut">
              <a:rPr lang="en-GB" smtClean="0"/>
              <a:t>13/09/2023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08B7B-F7AE-46A3-81DD-2703CCDEAEFE}" type="slidenum">
              <a:rPr lang="en-GB" smtClean="0"/>
              <a:t>‹#›</a:t>
            </a:fld>
            <a:endParaRPr lang="en-GB"/>
          </a:p>
        </p:txBody>
      </p:sp>
    </p:spTree>
    <p:extLst>
      <p:ext uri="{BB962C8B-B14F-4D97-AF65-F5344CB8AC3E}">
        <p14:creationId xmlns:p14="http://schemas.microsoft.com/office/powerpoint/2010/main" val="332305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04742DB-0A36-4998-BAF3-7461E0E7A43A}" type="datetimeFigureOut">
              <a:rPr lang="en-GB" smtClean="0"/>
              <a:t>13/09/2023</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9161259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4742DB-0A36-4998-BAF3-7461E0E7A43A}"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36257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04742DB-0A36-4998-BAF3-7461E0E7A43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30092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04742DB-0A36-4998-BAF3-7461E0E7A43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3932751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742DB-0A36-4998-BAF3-7461E0E7A43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745952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04742DB-0A36-4998-BAF3-7461E0E7A43A}"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75564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04742DB-0A36-4998-BAF3-7461E0E7A43A}"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51906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742DB-0A36-4998-BAF3-7461E0E7A43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98344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742DB-0A36-4998-BAF3-7461E0E7A43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7314977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742DB-0A36-4998-BAF3-7461E0E7A43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41265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742DB-0A36-4998-BAF3-7461E0E7A43A}"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398533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742DB-0A36-4998-BAF3-7461E0E7A43A}"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67408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4742DB-0A36-4998-BAF3-7461E0E7A43A}"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77559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4742DB-0A36-4998-BAF3-7461E0E7A43A}"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30982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04742DB-0A36-4998-BAF3-7461E0E7A43A}"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13373271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4742DB-0A36-4998-BAF3-7461E0E7A43A}"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31477798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4742DB-0A36-4998-BAF3-7461E0E7A43A}"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DE28BA7-7357-4F25-BA08-2F46E8623D59}" type="slidenum">
              <a:rPr lang="en-GB" smtClean="0"/>
              <a:t>‹#›</a:t>
            </a:fld>
            <a:endParaRPr lang="en-GB"/>
          </a:p>
        </p:txBody>
      </p:sp>
    </p:spTree>
    <p:extLst>
      <p:ext uri="{BB962C8B-B14F-4D97-AF65-F5344CB8AC3E}">
        <p14:creationId xmlns:p14="http://schemas.microsoft.com/office/powerpoint/2010/main" val="253094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04742DB-0A36-4998-BAF3-7461E0E7A43A}" type="datetimeFigureOut">
              <a:rPr lang="en-GB" smtClean="0"/>
              <a:t>13/09/2023</a:t>
            </a:fld>
            <a:endParaRPr lang="en-GB"/>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DE28BA7-7357-4F25-BA08-2F46E8623D59}" type="slidenum">
              <a:rPr lang="en-GB" smtClean="0"/>
              <a:t>‹#›</a:t>
            </a:fld>
            <a:endParaRPr lang="en-GB"/>
          </a:p>
        </p:txBody>
      </p:sp>
    </p:spTree>
    <p:extLst>
      <p:ext uri="{BB962C8B-B14F-4D97-AF65-F5344CB8AC3E}">
        <p14:creationId xmlns:p14="http://schemas.microsoft.com/office/powerpoint/2010/main" val="329349568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Information Meeting for Year 1</a:t>
            </a:r>
          </a:p>
        </p:txBody>
      </p:sp>
      <p:sp>
        <p:nvSpPr>
          <p:cNvPr id="3" name="Subtitle 2"/>
          <p:cNvSpPr>
            <a:spLocks noGrp="1"/>
          </p:cNvSpPr>
          <p:nvPr>
            <p:ph type="subTitle" idx="1"/>
          </p:nvPr>
        </p:nvSpPr>
        <p:spPr/>
        <p:txBody>
          <a:bodyPr/>
          <a:lstStyle/>
          <a:p>
            <a:r>
              <a:rPr lang="en-GB" dirty="0"/>
              <a:t>Autumn Term</a:t>
            </a:r>
          </a:p>
        </p:txBody>
      </p:sp>
    </p:spTree>
    <p:extLst>
      <p:ext uri="{BB962C8B-B14F-4D97-AF65-F5344CB8AC3E}">
        <p14:creationId xmlns:p14="http://schemas.microsoft.com/office/powerpoint/2010/main" val="316033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 name="Title 2"/>
          <p:cNvSpPr>
            <a:spLocks noGrp="1"/>
          </p:cNvSpPr>
          <p:nvPr>
            <p:ph type="title"/>
          </p:nvPr>
        </p:nvSpPr>
        <p:spPr>
          <a:xfrm>
            <a:off x="866216" y="973667"/>
            <a:ext cx="2206657" cy="4833745"/>
          </a:xfrm>
        </p:spPr>
        <p:txBody>
          <a:bodyPr>
            <a:normAutofit/>
          </a:bodyPr>
          <a:lstStyle/>
          <a:p>
            <a:r>
              <a:rPr lang="en-GB">
                <a:solidFill>
                  <a:srgbClr val="EBEBEB"/>
                </a:solidFill>
              </a:rPr>
              <a:t>Healthy Schools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1">
            <a:extLst>
              <a:ext uri="{FF2B5EF4-FFF2-40B4-BE49-F238E27FC236}">
                <a16:creationId xmlns:a16="http://schemas.microsoft.com/office/drawing/2014/main" id="{AEB9187D-7DFF-2FB9-8BF6-A0B64716DDCC}"/>
              </a:ext>
            </a:extLst>
          </p:cNvPr>
          <p:cNvGraphicFramePr>
            <a:graphicFrameLocks noGrp="1"/>
          </p:cNvGraphicFramePr>
          <p:nvPr>
            <p:ph idx="1"/>
            <p:extLst>
              <p:ext uri="{D42A27DB-BD31-4B8C-83A1-F6EECF244321}">
                <p14:modId xmlns:p14="http://schemas.microsoft.com/office/powerpoint/2010/main" val="1773485882"/>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34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952" y="836712"/>
            <a:ext cx="8229600" cy="714408"/>
          </a:xfrm>
        </p:spPr>
        <p:txBody>
          <a:bodyPr>
            <a:normAutofit/>
          </a:bodyPr>
          <a:lstStyle/>
          <a:p>
            <a:r>
              <a:rPr lang="en-GB" dirty="0"/>
              <a:t>Testing and SATS</a:t>
            </a:r>
          </a:p>
        </p:txBody>
      </p:sp>
      <p:sp>
        <p:nvSpPr>
          <p:cNvPr id="2" name="Content Placeholder 1"/>
          <p:cNvSpPr>
            <a:spLocks noGrp="1"/>
          </p:cNvSpPr>
          <p:nvPr>
            <p:ph idx="1"/>
          </p:nvPr>
        </p:nvSpPr>
        <p:spPr>
          <a:xfrm>
            <a:off x="107504" y="2132856"/>
            <a:ext cx="9036496" cy="4464496"/>
          </a:xfrm>
        </p:spPr>
        <p:txBody>
          <a:bodyPr>
            <a:noAutofit/>
          </a:bodyPr>
          <a:lstStyle/>
          <a:p>
            <a:pPr marL="0" indent="0">
              <a:buNone/>
            </a:pPr>
            <a:r>
              <a:rPr lang="en-GB" sz="1700" b="1" u="sng" dirty="0">
                <a:solidFill>
                  <a:srgbClr val="FFC000"/>
                </a:solidFill>
              </a:rPr>
              <a:t>In year R</a:t>
            </a:r>
            <a:r>
              <a:rPr lang="en-GB" sz="1700" dirty="0">
                <a:solidFill>
                  <a:srgbClr val="FFFF00"/>
                </a:solidFill>
              </a:rPr>
              <a:t>, </a:t>
            </a:r>
            <a:r>
              <a:rPr lang="en-GB" sz="1700" dirty="0">
                <a:solidFill>
                  <a:schemeClr val="tx1"/>
                </a:solidFill>
              </a:rPr>
              <a:t>The</a:t>
            </a:r>
            <a:r>
              <a:rPr lang="en-GB" sz="1700" dirty="0"/>
              <a:t> children will complete the new entry baseline. This can then be used to track the amount of progress made through the year.</a:t>
            </a:r>
          </a:p>
          <a:p>
            <a:pPr marL="0" indent="0">
              <a:buNone/>
            </a:pPr>
            <a:r>
              <a:rPr lang="en-GB" sz="1700" b="1" u="sng" dirty="0">
                <a:solidFill>
                  <a:srgbClr val="00B050"/>
                </a:solidFill>
              </a:rPr>
              <a:t>In year 1</a:t>
            </a:r>
            <a:r>
              <a:rPr lang="en-GB" sz="1700" b="1" dirty="0">
                <a:solidFill>
                  <a:srgbClr val="00B050"/>
                </a:solidFill>
              </a:rPr>
              <a:t>, </a:t>
            </a:r>
            <a:r>
              <a:rPr lang="en-GB" sz="1700" b="1" dirty="0"/>
              <a:t>Children complete the phonics screening check in June. Children who do not pass this will be given the opportunity to re sit this in Year 2.</a:t>
            </a:r>
          </a:p>
          <a:p>
            <a:pPr marL="0" indent="0">
              <a:buNone/>
            </a:pPr>
            <a:endParaRPr lang="en-GB" sz="1800" dirty="0"/>
          </a:p>
        </p:txBody>
      </p:sp>
    </p:spTree>
    <p:extLst>
      <p:ext uri="{BB962C8B-B14F-4D97-AF65-F5344CB8AC3E}">
        <p14:creationId xmlns:p14="http://schemas.microsoft.com/office/powerpoint/2010/main" val="160296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836712"/>
            <a:ext cx="8229600" cy="970368"/>
          </a:xfrm>
        </p:spPr>
        <p:txBody>
          <a:bodyPr>
            <a:normAutofit fontScale="90000"/>
          </a:bodyPr>
          <a:lstStyle/>
          <a:p>
            <a:r>
              <a:rPr lang="en-GB" dirty="0"/>
              <a:t>SEND</a:t>
            </a:r>
            <a:br>
              <a:rPr lang="en-GB" dirty="0"/>
            </a:br>
            <a:r>
              <a:rPr lang="en-GB" sz="3100" dirty="0"/>
              <a:t>Special Education Needs and/or Disabilities</a:t>
            </a:r>
            <a:br>
              <a:rPr lang="en-GB" dirty="0"/>
            </a:br>
            <a:endParaRPr lang="en-GB" dirty="0"/>
          </a:p>
        </p:txBody>
      </p:sp>
      <p:sp>
        <p:nvSpPr>
          <p:cNvPr id="2" name="Content Placeholder 1"/>
          <p:cNvSpPr>
            <a:spLocks noGrp="1"/>
          </p:cNvSpPr>
          <p:nvPr>
            <p:ph idx="1"/>
          </p:nvPr>
        </p:nvSpPr>
        <p:spPr>
          <a:xfrm>
            <a:off x="467544" y="2420888"/>
            <a:ext cx="8424935" cy="4104456"/>
          </a:xfrm>
        </p:spPr>
        <p:txBody>
          <a:bodyPr>
            <a:normAutofit/>
          </a:bodyPr>
          <a:lstStyle/>
          <a:p>
            <a:pPr marL="0" indent="0">
              <a:buNone/>
            </a:pPr>
            <a:r>
              <a:rPr lang="en-GB" dirty="0"/>
              <a:t>Miss Hawkins is the Deputy Headteacher and Inclusion Leader. </a:t>
            </a:r>
          </a:p>
          <a:p>
            <a:pPr>
              <a:buFont typeface="Wingdings" panose="05000000000000000000" pitchFamily="2" charset="2"/>
              <a:buChar char="v"/>
            </a:pPr>
            <a:r>
              <a:rPr lang="en-GB" dirty="0"/>
              <a:t>If your child does not seem to be making the progress we would expect, then additional steps may need to be put into place in order to help them access the curriculum and make good progress from their starting points. </a:t>
            </a:r>
          </a:p>
          <a:p>
            <a:pPr>
              <a:buFont typeface="Wingdings" panose="05000000000000000000" pitchFamily="2" charset="2"/>
              <a:buChar char="v"/>
            </a:pPr>
            <a:r>
              <a:rPr lang="en-GB" dirty="0"/>
              <a:t>Children who require this support in addition to what they receive in the classroom will have a ‘One-plan’ outlining what they need to work on, both in and outside of school to help them make good progress. </a:t>
            </a:r>
          </a:p>
          <a:p>
            <a:pPr>
              <a:buFont typeface="Wingdings" panose="05000000000000000000" pitchFamily="2" charset="2"/>
              <a:buChar char="v"/>
            </a:pPr>
            <a:r>
              <a:rPr lang="en-GB" dirty="0"/>
              <a:t>For more significant needs, a child may have a ‘Education, Health and Care Plan’ (EHCP).</a:t>
            </a:r>
          </a:p>
          <a:p>
            <a:pPr marL="0" indent="0">
              <a:buNone/>
            </a:pPr>
            <a:r>
              <a:rPr lang="en-GB" dirty="0"/>
              <a:t>This process is always done in consultation with a child’s parents and class teacher.</a:t>
            </a:r>
          </a:p>
        </p:txBody>
      </p:sp>
    </p:spTree>
    <p:extLst>
      <p:ext uri="{BB962C8B-B14F-4D97-AF65-F5344CB8AC3E}">
        <p14:creationId xmlns:p14="http://schemas.microsoft.com/office/powerpoint/2010/main" val="12853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 name="Title 2"/>
          <p:cNvSpPr>
            <a:spLocks noGrp="1"/>
          </p:cNvSpPr>
          <p:nvPr>
            <p:ph type="title"/>
          </p:nvPr>
        </p:nvSpPr>
        <p:spPr>
          <a:xfrm>
            <a:off x="866216" y="973667"/>
            <a:ext cx="2206657" cy="4833745"/>
          </a:xfrm>
        </p:spPr>
        <p:txBody>
          <a:bodyPr>
            <a:normAutofit/>
          </a:bodyPr>
          <a:lstStyle/>
          <a:p>
            <a:r>
              <a:rPr lang="en-GB">
                <a:solidFill>
                  <a:srgbClr val="EBEBEB"/>
                </a:solidFill>
              </a:rPr>
              <a:t>Child and Family Support Worker</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1">
            <a:extLst>
              <a:ext uri="{FF2B5EF4-FFF2-40B4-BE49-F238E27FC236}">
                <a16:creationId xmlns:a16="http://schemas.microsoft.com/office/drawing/2014/main" id="{318D4BDC-BB40-4EFD-F6FA-734FB3195F38}"/>
              </a:ext>
            </a:extLst>
          </p:cNvPr>
          <p:cNvGraphicFramePr>
            <a:graphicFrameLocks noGrp="1"/>
          </p:cNvGraphicFramePr>
          <p:nvPr>
            <p:ph idx="1"/>
            <p:extLst>
              <p:ext uri="{D42A27DB-BD31-4B8C-83A1-F6EECF244321}">
                <p14:modId xmlns:p14="http://schemas.microsoft.com/office/powerpoint/2010/main" val="25920811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166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Picture 4" descr="3D black question marks with one yellow question mark">
            <a:extLst>
              <a:ext uri="{FF2B5EF4-FFF2-40B4-BE49-F238E27FC236}">
                <a16:creationId xmlns:a16="http://schemas.microsoft.com/office/drawing/2014/main" id="{542E46DA-FA60-0D93-CA19-3E61D96353E4}"/>
              </a:ext>
            </a:extLst>
          </p:cNvPr>
          <p:cNvPicPr>
            <a:picLocks noChangeAspect="1"/>
          </p:cNvPicPr>
          <p:nvPr/>
        </p:nvPicPr>
        <p:blipFill rotWithShape="1">
          <a:blip r:embed="rId3"/>
          <a:srcRect l="28194" r="5325" b="-1"/>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p:cNvSpPr>
            <a:spLocks noGrp="1"/>
          </p:cNvSpPr>
          <p:nvPr>
            <p:ph type="title"/>
          </p:nvPr>
        </p:nvSpPr>
        <p:spPr>
          <a:xfrm>
            <a:off x="669149" y="4854346"/>
            <a:ext cx="7805701" cy="868026"/>
          </a:xfrm>
        </p:spPr>
        <p:txBody>
          <a:bodyPr vert="horz" lIns="91440" tIns="45720" rIns="91440" bIns="45720" rtlCol="0" anchor="b">
            <a:normAutofit/>
          </a:bodyPr>
          <a:lstStyle/>
          <a:p>
            <a:pPr algn="ctr"/>
            <a:r>
              <a:rPr lang="en-US" sz="3800" dirty="0">
                <a:solidFill>
                  <a:srgbClr val="EBEBEB"/>
                </a:solidFill>
              </a:rPr>
              <a:t>Any Questions?</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916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39C0C1D9-B9FD-9B42-696D-6E8F72F83E93}"/>
              </a:ext>
            </a:extLst>
          </p:cNvPr>
          <p:cNvPicPr>
            <a:picLocks noChangeAspect="1"/>
          </p:cNvPicPr>
          <p:nvPr/>
        </p:nvPicPr>
        <p:blipFill>
          <a:blip r:embed="rId2"/>
          <a:stretch>
            <a:fillRect/>
          </a:stretch>
        </p:blipFill>
        <p:spPr>
          <a:xfrm>
            <a:off x="1740936" y="1000403"/>
            <a:ext cx="5639376" cy="4876869"/>
          </a:xfrm>
          <a:prstGeom prst="rect">
            <a:avLst/>
          </a:prstGeom>
        </p:spPr>
      </p:pic>
    </p:spTree>
    <p:extLst>
      <p:ext uri="{BB962C8B-B14F-4D97-AF65-F5344CB8AC3E}">
        <p14:creationId xmlns:p14="http://schemas.microsoft.com/office/powerpoint/2010/main" val="373071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476672"/>
            <a:ext cx="8229600" cy="570392"/>
          </a:xfrm>
        </p:spPr>
        <p:txBody>
          <a:bodyPr>
            <a:normAutofit fontScale="90000"/>
          </a:bodyPr>
          <a:lstStyle/>
          <a:p>
            <a:r>
              <a:rPr lang="en-GB" dirty="0">
                <a:solidFill>
                  <a:schemeClr val="bg1"/>
                </a:solidFill>
              </a:rPr>
              <a:t>Curriculum – This Term’s 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3568406"/>
              </p:ext>
            </p:extLst>
          </p:nvPr>
        </p:nvGraphicFramePr>
        <p:xfrm>
          <a:off x="0" y="1047064"/>
          <a:ext cx="9144000" cy="569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76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 name="Title 2"/>
          <p:cNvSpPr>
            <a:spLocks noGrp="1"/>
          </p:cNvSpPr>
          <p:nvPr>
            <p:ph type="title"/>
          </p:nvPr>
        </p:nvSpPr>
        <p:spPr>
          <a:xfrm>
            <a:off x="866216" y="973667"/>
            <a:ext cx="2206657" cy="4833745"/>
          </a:xfrm>
        </p:spPr>
        <p:txBody>
          <a:bodyPr>
            <a:normAutofit/>
          </a:bodyPr>
          <a:lstStyle/>
          <a:p>
            <a:r>
              <a:rPr lang="en-GB">
                <a:solidFill>
                  <a:srgbClr val="EBEBEB"/>
                </a:solidFill>
              </a:rPr>
              <a:t>Phonics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24" name="Content Placeholder 1">
            <a:extLst>
              <a:ext uri="{FF2B5EF4-FFF2-40B4-BE49-F238E27FC236}">
                <a16:creationId xmlns:a16="http://schemas.microsoft.com/office/drawing/2014/main" id="{C43251F3-0705-1662-9F02-467709CAFF40}"/>
              </a:ext>
            </a:extLst>
          </p:cNvPr>
          <p:cNvGraphicFramePr>
            <a:graphicFrameLocks noGrp="1"/>
          </p:cNvGraphicFramePr>
          <p:nvPr>
            <p:ph idx="1"/>
            <p:extLst>
              <p:ext uri="{D42A27DB-BD31-4B8C-83A1-F6EECF244321}">
                <p14:modId xmlns:p14="http://schemas.microsoft.com/office/powerpoint/2010/main" val="890775208"/>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533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 name="Title 2"/>
          <p:cNvSpPr>
            <a:spLocks noGrp="1"/>
          </p:cNvSpPr>
          <p:nvPr>
            <p:ph type="title"/>
          </p:nvPr>
        </p:nvSpPr>
        <p:spPr>
          <a:xfrm>
            <a:off x="866216" y="973667"/>
            <a:ext cx="2206657" cy="4833745"/>
          </a:xfrm>
        </p:spPr>
        <p:txBody>
          <a:bodyPr>
            <a:normAutofit/>
          </a:bodyPr>
          <a:lstStyle/>
          <a:p>
            <a:r>
              <a:rPr lang="en-GB">
                <a:solidFill>
                  <a:srgbClr val="EBEBEB"/>
                </a:solidFill>
              </a:rPr>
              <a:t>Phonics – How you can help</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1">
            <a:extLst>
              <a:ext uri="{FF2B5EF4-FFF2-40B4-BE49-F238E27FC236}">
                <a16:creationId xmlns:a16="http://schemas.microsoft.com/office/drawing/2014/main" id="{6597B596-69E5-DB2A-B639-BDAE2D2718C3}"/>
              </a:ext>
            </a:extLst>
          </p:cNvPr>
          <p:cNvGraphicFramePr>
            <a:graphicFrameLocks noGrp="1"/>
          </p:cNvGraphicFramePr>
          <p:nvPr>
            <p:ph idx="1"/>
            <p:extLst>
              <p:ext uri="{D42A27DB-BD31-4B8C-83A1-F6EECF244321}">
                <p14:modId xmlns:p14="http://schemas.microsoft.com/office/powerpoint/2010/main" val="125608579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696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2055">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058" name="Oval 2057">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0" name="Oval 2059">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2" name="Freeform: Shape 2061">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2064"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066"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8" name="Title 2"/>
          <p:cNvSpPr>
            <a:spLocks noGrp="1"/>
          </p:cNvSpPr>
          <p:nvPr>
            <p:ph type="title"/>
          </p:nvPr>
        </p:nvSpPr>
        <p:spPr>
          <a:xfrm>
            <a:off x="479323" y="629265"/>
            <a:ext cx="4554582" cy="1622322"/>
          </a:xfrm>
        </p:spPr>
        <p:txBody>
          <a:bodyPr>
            <a:normAutofit/>
          </a:bodyPr>
          <a:lstStyle/>
          <a:p>
            <a:r>
              <a:rPr lang="en-GB">
                <a:solidFill>
                  <a:schemeClr val="tx1"/>
                </a:solidFill>
              </a:rPr>
              <a:t>Reading</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402" r="11104" b="-3"/>
          <a:stretch/>
        </p:blipFill>
        <p:spPr bwMode="auto">
          <a:xfrm>
            <a:off x="5563668" y="645107"/>
            <a:ext cx="3093989" cy="2710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 name="Rectangle 2067">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Content Placeholder 1"/>
          <p:cNvSpPr>
            <a:spLocks noGrp="1"/>
          </p:cNvSpPr>
          <p:nvPr>
            <p:ph idx="1"/>
          </p:nvPr>
        </p:nvSpPr>
        <p:spPr>
          <a:xfrm>
            <a:off x="479323" y="2418735"/>
            <a:ext cx="4554582" cy="3811740"/>
          </a:xfrm>
        </p:spPr>
        <p:txBody>
          <a:bodyPr anchor="ctr">
            <a:normAutofit/>
          </a:bodyPr>
          <a:lstStyle/>
          <a:p>
            <a:pPr marL="0" indent="0">
              <a:lnSpc>
                <a:spcPct val="90000"/>
              </a:lnSpc>
              <a:buNone/>
            </a:pPr>
            <a:r>
              <a:rPr lang="en-GB" sz="1400" b="1" dirty="0">
                <a:solidFill>
                  <a:schemeClr val="tx1"/>
                </a:solidFill>
              </a:rPr>
              <a:t>The reading your child will do will include:</a:t>
            </a:r>
          </a:p>
          <a:p>
            <a:pPr>
              <a:lnSpc>
                <a:spcPct val="90000"/>
              </a:lnSpc>
            </a:pPr>
            <a:r>
              <a:rPr lang="en-GB" sz="1400" dirty="0">
                <a:solidFill>
                  <a:schemeClr val="tx1"/>
                </a:solidFill>
              </a:rPr>
              <a:t>Phonics/</a:t>
            </a:r>
            <a:r>
              <a:rPr lang="en-GB" sz="1400">
                <a:solidFill>
                  <a:schemeClr val="tx1"/>
                </a:solidFill>
              </a:rPr>
              <a:t>spelling lessons</a:t>
            </a:r>
            <a:endParaRPr lang="en-GB" sz="1400" dirty="0">
              <a:solidFill>
                <a:schemeClr val="tx1"/>
              </a:solidFill>
            </a:endParaRPr>
          </a:p>
          <a:p>
            <a:pPr>
              <a:lnSpc>
                <a:spcPct val="90000"/>
              </a:lnSpc>
            </a:pPr>
            <a:r>
              <a:rPr lang="en-GB" sz="1400" dirty="0">
                <a:solidFill>
                  <a:schemeClr val="tx1"/>
                </a:solidFill>
              </a:rPr>
              <a:t>Guided Reading</a:t>
            </a:r>
          </a:p>
          <a:p>
            <a:pPr>
              <a:lnSpc>
                <a:spcPct val="90000"/>
              </a:lnSpc>
            </a:pPr>
            <a:r>
              <a:rPr lang="en-GB" sz="1400" dirty="0">
                <a:solidFill>
                  <a:schemeClr val="tx1"/>
                </a:solidFill>
              </a:rPr>
              <a:t>Reading in other subjects</a:t>
            </a:r>
          </a:p>
          <a:p>
            <a:pPr>
              <a:lnSpc>
                <a:spcPct val="90000"/>
              </a:lnSpc>
            </a:pPr>
            <a:r>
              <a:rPr lang="en-GB" sz="1400" dirty="0">
                <a:solidFill>
                  <a:schemeClr val="tx1"/>
                </a:solidFill>
              </a:rPr>
              <a:t>Reading one-to-one with an adult</a:t>
            </a:r>
          </a:p>
          <a:p>
            <a:pPr>
              <a:lnSpc>
                <a:spcPct val="90000"/>
              </a:lnSpc>
            </a:pPr>
            <a:r>
              <a:rPr lang="en-GB" sz="1400" dirty="0">
                <a:solidFill>
                  <a:schemeClr val="tx1"/>
                </a:solidFill>
              </a:rPr>
              <a:t>Reading for Pleasure</a:t>
            </a:r>
          </a:p>
          <a:p>
            <a:pPr marL="0" indent="0">
              <a:lnSpc>
                <a:spcPct val="90000"/>
              </a:lnSpc>
              <a:buNone/>
            </a:pPr>
            <a:r>
              <a:rPr lang="en-GB" sz="1400" b="1" dirty="0">
                <a:solidFill>
                  <a:schemeClr val="tx1"/>
                </a:solidFill>
              </a:rPr>
              <a:t>Reading records must be in school </a:t>
            </a:r>
            <a:r>
              <a:rPr lang="en-GB" sz="1400" b="1" u="sng" dirty="0">
                <a:solidFill>
                  <a:schemeClr val="tx1"/>
                </a:solidFill>
              </a:rPr>
              <a:t>daily</a:t>
            </a:r>
            <a:r>
              <a:rPr lang="en-GB" sz="1400" b="1" dirty="0">
                <a:solidFill>
                  <a:schemeClr val="tx1"/>
                </a:solidFill>
              </a:rPr>
              <a:t> to record this and for the teacher to check home reading. </a:t>
            </a:r>
          </a:p>
          <a:p>
            <a:pPr marL="0" indent="0">
              <a:lnSpc>
                <a:spcPct val="90000"/>
              </a:lnSpc>
              <a:buNone/>
            </a:pPr>
            <a:r>
              <a:rPr lang="en-GB" sz="1400" b="1" dirty="0">
                <a:solidFill>
                  <a:schemeClr val="tx1"/>
                </a:solidFill>
              </a:rPr>
              <a:t>Reading books will be changed on a Friday.</a:t>
            </a:r>
          </a:p>
          <a:p>
            <a:pPr marL="0" indent="0">
              <a:lnSpc>
                <a:spcPct val="90000"/>
              </a:lnSpc>
              <a:buNone/>
            </a:pPr>
            <a:endParaRPr lang="en-GB" sz="1400" b="1" dirty="0">
              <a:solidFill>
                <a:schemeClr val="tx1"/>
              </a:solidFill>
            </a:endParaRPr>
          </a:p>
          <a:p>
            <a:pPr>
              <a:lnSpc>
                <a:spcPct val="90000"/>
              </a:lnSpc>
            </a:pPr>
            <a:r>
              <a:rPr lang="en-GB" sz="1400" dirty="0">
                <a:solidFill>
                  <a:schemeClr val="tx1"/>
                </a:solidFill>
              </a:rPr>
              <a:t>Read regularly at home is very important as it helps in many other curriculum areas.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41" r="5012" b="-1"/>
          <a:stretch/>
        </p:blipFill>
        <p:spPr bwMode="auto">
          <a:xfrm>
            <a:off x="5563669" y="3520086"/>
            <a:ext cx="3093987" cy="271038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6185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 name="Title 2"/>
          <p:cNvSpPr>
            <a:spLocks noGrp="1"/>
          </p:cNvSpPr>
          <p:nvPr>
            <p:ph type="title"/>
          </p:nvPr>
        </p:nvSpPr>
        <p:spPr>
          <a:xfrm>
            <a:off x="866216" y="973667"/>
            <a:ext cx="2206657" cy="4833745"/>
          </a:xfrm>
        </p:spPr>
        <p:txBody>
          <a:bodyPr>
            <a:normAutofit/>
          </a:bodyPr>
          <a:lstStyle/>
          <a:p>
            <a:r>
              <a:rPr lang="en-GB" sz="3000">
                <a:solidFill>
                  <a:srgbClr val="EBEBEB"/>
                </a:solidFill>
              </a:rPr>
              <a:t>Homework</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1">
            <a:extLst>
              <a:ext uri="{FF2B5EF4-FFF2-40B4-BE49-F238E27FC236}">
                <a16:creationId xmlns:a16="http://schemas.microsoft.com/office/drawing/2014/main" id="{A1C65500-E496-81FA-7352-B49CEE4EE5EB}"/>
              </a:ext>
            </a:extLst>
          </p:cNvPr>
          <p:cNvGraphicFramePr>
            <a:graphicFrameLocks noGrp="1"/>
          </p:cNvGraphicFramePr>
          <p:nvPr>
            <p:ph idx="1"/>
            <p:extLst>
              <p:ext uri="{D42A27DB-BD31-4B8C-83A1-F6EECF244321}">
                <p14:modId xmlns:p14="http://schemas.microsoft.com/office/powerpoint/2010/main" val="22824890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899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rPr>
              <a:t>Jigsaw</a:t>
            </a:r>
          </a:p>
        </p:txBody>
      </p:sp>
      <p:sp>
        <p:nvSpPr>
          <p:cNvPr id="2" name="Content Placeholder 1"/>
          <p:cNvSpPr>
            <a:spLocks noGrp="1"/>
          </p:cNvSpPr>
          <p:nvPr>
            <p:ph idx="1"/>
          </p:nvPr>
        </p:nvSpPr>
        <p:spPr>
          <a:xfrm>
            <a:off x="872067" y="2636912"/>
            <a:ext cx="7408333" cy="3489251"/>
          </a:xfrm>
        </p:spPr>
        <p:txBody>
          <a:bodyPr/>
          <a:lstStyle/>
          <a:p>
            <a:r>
              <a:rPr lang="en-GB" dirty="0"/>
              <a:t>As a school we follow a programme for our Personal, Social and Health Education (PSHE) called Jigsaw. This is taught throughout the </a:t>
            </a:r>
            <a:r>
              <a:rPr lang="en-GB"/>
              <a:t>school once a week.</a:t>
            </a:r>
            <a:endParaRPr lang="en-GB" dirty="0"/>
          </a:p>
          <a:p>
            <a:endParaRPr lang="en-GB" dirty="0"/>
          </a:p>
          <a:p>
            <a:pPr marL="0" indent="0">
              <a:buNone/>
            </a:pPr>
            <a:r>
              <a:rPr lang="en-GB" dirty="0"/>
              <a:t>This term, the Jigsaw themes will be: </a:t>
            </a:r>
          </a:p>
          <a:p>
            <a:pPr>
              <a:buFontTx/>
              <a:buChar char="-"/>
            </a:pPr>
            <a:r>
              <a:rPr lang="en-GB" dirty="0"/>
              <a:t>Being me in my World (Goals, learning, Safety)</a:t>
            </a:r>
          </a:p>
          <a:p>
            <a:pPr>
              <a:buFontTx/>
              <a:buChar char="-"/>
            </a:pPr>
            <a:r>
              <a:rPr lang="en-GB" dirty="0"/>
              <a:t>Celebrating Difference</a:t>
            </a:r>
          </a:p>
          <a:p>
            <a:pPr marL="0" indent="0">
              <a:buNone/>
            </a:pPr>
            <a:endParaRPr lang="en-GB" dirty="0"/>
          </a:p>
        </p:txBody>
      </p:sp>
    </p:spTree>
    <p:extLst>
      <p:ext uri="{BB962C8B-B14F-4D97-AF65-F5344CB8AC3E}">
        <p14:creationId xmlns:p14="http://schemas.microsoft.com/office/powerpoint/2010/main" val="73073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bg1"/>
                </a:solidFill>
              </a:rPr>
              <a:t>PE</a:t>
            </a:r>
          </a:p>
        </p:txBody>
      </p:sp>
      <p:sp>
        <p:nvSpPr>
          <p:cNvPr id="3" name="Content Placeholder 2"/>
          <p:cNvSpPr>
            <a:spLocks noGrp="1"/>
          </p:cNvSpPr>
          <p:nvPr>
            <p:ph idx="1"/>
          </p:nvPr>
        </p:nvSpPr>
        <p:spPr/>
        <p:txBody>
          <a:bodyPr>
            <a:normAutofit/>
          </a:bodyPr>
          <a:lstStyle/>
          <a:p>
            <a:r>
              <a:rPr lang="en-GB" sz="1600" dirty="0"/>
              <a:t>This term our PE units will be ball skills and fitness</a:t>
            </a:r>
          </a:p>
          <a:p>
            <a:r>
              <a:rPr lang="en-GB" sz="1600" dirty="0"/>
              <a:t>Our PE days will be </a:t>
            </a:r>
            <a:r>
              <a:rPr lang="en-GB" sz="1600" b="1" dirty="0"/>
              <a:t>Wednesday and Thursday</a:t>
            </a:r>
          </a:p>
          <a:p>
            <a:r>
              <a:rPr lang="en-GB" sz="1600" dirty="0"/>
              <a:t>Children should bring their P.E kits into school in a named bag on these days. These will be left on their pegs and retuned every half term.</a:t>
            </a:r>
          </a:p>
          <a:p>
            <a:r>
              <a:rPr lang="en-GB" sz="1600" dirty="0"/>
              <a:t>Please ensure that they are wearing white tops, black/navy shorts, socks, trainers or plimsolls. In colder weather, the children will be able to wear a plain black or navy tracksuit. </a:t>
            </a:r>
          </a:p>
          <a:p>
            <a:r>
              <a:rPr lang="en-GB" sz="1600" dirty="0"/>
              <a:t>As usual, long hair needs to be tied back and </a:t>
            </a:r>
            <a:r>
              <a:rPr lang="en-GB" sz="1600" b="1" dirty="0"/>
              <a:t>earrings removed </a:t>
            </a:r>
            <a:r>
              <a:rPr lang="en-GB" sz="1600" dirty="0"/>
              <a:t>before coming to school.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5" y="4961810"/>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728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1302</TotalTime>
  <Words>857</Words>
  <Application>Microsoft Office PowerPoint</Application>
  <PresentationFormat>On-screen Show (4:3)</PresentationFormat>
  <Paragraphs>69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Ion Boardroom</vt:lpstr>
      <vt:lpstr>Information Meeting for Year 1</vt:lpstr>
      <vt:lpstr>PowerPoint Presentation</vt:lpstr>
      <vt:lpstr>Curriculum – This Term’s Overview</vt:lpstr>
      <vt:lpstr>Phonics</vt:lpstr>
      <vt:lpstr>Phonics – How you can help</vt:lpstr>
      <vt:lpstr>Reading</vt:lpstr>
      <vt:lpstr>Homework</vt:lpstr>
      <vt:lpstr>Jigsaw</vt:lpstr>
      <vt:lpstr>PE</vt:lpstr>
      <vt:lpstr>Healthy Schools</vt:lpstr>
      <vt:lpstr>Testing and SATS</vt:lpstr>
      <vt:lpstr>SEND Special Education Needs and/or Disabilities </vt:lpstr>
      <vt:lpstr>Child and Family Support Worker</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Meeting for Year X</dc:title>
  <dc:creator>Jen</dc:creator>
  <cp:lastModifiedBy>Mrs Hazell</cp:lastModifiedBy>
  <cp:revision>66</cp:revision>
  <dcterms:created xsi:type="dcterms:W3CDTF">2017-07-19T12:51:36Z</dcterms:created>
  <dcterms:modified xsi:type="dcterms:W3CDTF">2023-09-13T11:04:22Z</dcterms:modified>
</cp:coreProperties>
</file>