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7" r:id="rId1"/>
  </p:sldMasterIdLst>
  <p:notesMasterIdLst>
    <p:notesMasterId r:id="rId24"/>
  </p:notesMasterIdLst>
  <p:sldIdLst>
    <p:sldId id="271" r:id="rId2"/>
    <p:sldId id="258" r:id="rId3"/>
    <p:sldId id="259" r:id="rId4"/>
    <p:sldId id="260" r:id="rId5"/>
    <p:sldId id="261" r:id="rId6"/>
    <p:sldId id="270" r:id="rId7"/>
    <p:sldId id="272" r:id="rId8"/>
    <p:sldId id="265" r:id="rId9"/>
    <p:sldId id="273" r:id="rId10"/>
    <p:sldId id="267" r:id="rId11"/>
    <p:sldId id="268" r:id="rId12"/>
    <p:sldId id="262" r:id="rId13"/>
    <p:sldId id="269" r:id="rId14"/>
    <p:sldId id="266" r:id="rId15"/>
    <p:sldId id="274" r:id="rId16"/>
    <p:sldId id="276" r:id="rId17"/>
    <p:sldId id="275" r:id="rId18"/>
    <p:sldId id="263" r:id="rId19"/>
    <p:sldId id="277" r:id="rId20"/>
    <p:sldId id="257" r:id="rId21"/>
    <p:sldId id="278"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snapToObjects="1">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4.svg"/><Relationship Id="rId1" Type="http://schemas.openxmlformats.org/officeDocument/2006/relationships/image" Target="../media/image73.png"/><Relationship Id="rId4" Type="http://schemas.openxmlformats.org/officeDocument/2006/relationships/image" Target="../media/image7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4.svg"/><Relationship Id="rId1" Type="http://schemas.openxmlformats.org/officeDocument/2006/relationships/image" Target="../media/image73.png"/><Relationship Id="rId4" Type="http://schemas.openxmlformats.org/officeDocument/2006/relationships/image" Target="../media/image7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46378-01C4-4879-A4EF-D8454DB171F6}"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7B008B24-3689-45E7-BBDE-D7A307D5331E}">
      <dgm:prSet/>
      <dgm:spPr/>
      <dgm:t>
        <a:bodyPr/>
        <a:lstStyle/>
        <a:p>
          <a:r>
            <a:rPr lang="en-GB"/>
            <a:t>A Power Up activity designed to support fluency in all key number facts.</a:t>
          </a:r>
          <a:endParaRPr lang="en-US"/>
        </a:p>
      </dgm:t>
    </dgm:pt>
    <dgm:pt modelId="{E4DCD9BA-AB3A-428D-A902-41E823612957}" type="parTrans" cxnId="{2F87AF1B-25D4-4BE5-8052-D5AFE993105D}">
      <dgm:prSet/>
      <dgm:spPr/>
      <dgm:t>
        <a:bodyPr/>
        <a:lstStyle/>
        <a:p>
          <a:endParaRPr lang="en-US"/>
        </a:p>
      </dgm:t>
    </dgm:pt>
    <dgm:pt modelId="{06E8F545-B2ED-4221-9BD2-1A303D58B024}" type="sibTrans" cxnId="{2F87AF1B-25D4-4BE5-8052-D5AFE993105D}">
      <dgm:prSet/>
      <dgm:spPr/>
      <dgm:t>
        <a:bodyPr/>
        <a:lstStyle/>
        <a:p>
          <a:endParaRPr lang="en-US"/>
        </a:p>
      </dgm:t>
    </dgm:pt>
    <dgm:pt modelId="{EFE7B007-FA70-4C4B-A15F-B627C85D7420}">
      <dgm:prSet/>
      <dgm:spPr/>
      <dgm:t>
        <a:bodyPr/>
        <a:lstStyle/>
        <a:p>
          <a:r>
            <a:rPr lang="en-GB" dirty="0"/>
            <a:t>A Discover and Share activity where children can share, reason and learn.</a:t>
          </a:r>
          <a:endParaRPr lang="en-US" dirty="0"/>
        </a:p>
      </dgm:t>
    </dgm:pt>
    <dgm:pt modelId="{3AD39D71-024E-4F02-9E85-CF10CEDC0362}" type="parTrans" cxnId="{DC46FE94-A912-43F5-9378-C9A16D062FD8}">
      <dgm:prSet/>
      <dgm:spPr/>
      <dgm:t>
        <a:bodyPr/>
        <a:lstStyle/>
        <a:p>
          <a:endParaRPr lang="en-US"/>
        </a:p>
      </dgm:t>
    </dgm:pt>
    <dgm:pt modelId="{A1CDF527-1AE4-4858-B0E0-EF752B739327}" type="sibTrans" cxnId="{DC46FE94-A912-43F5-9378-C9A16D062FD8}">
      <dgm:prSet/>
      <dgm:spPr/>
      <dgm:t>
        <a:bodyPr/>
        <a:lstStyle/>
        <a:p>
          <a:endParaRPr lang="en-US"/>
        </a:p>
      </dgm:t>
    </dgm:pt>
    <dgm:pt modelId="{F06CC022-C21C-4B8C-806C-62D4026F5C95}">
      <dgm:prSet/>
      <dgm:spPr/>
      <dgm:t>
        <a:bodyPr/>
        <a:lstStyle/>
        <a:p>
          <a:r>
            <a:rPr lang="en-GB"/>
            <a:t>Children then consider solutions as a class, with partners and independently.</a:t>
          </a:r>
          <a:endParaRPr lang="en-US"/>
        </a:p>
      </dgm:t>
    </dgm:pt>
    <dgm:pt modelId="{E320F7E0-84AF-4C03-8F0B-348E66AE2B2B}" type="parTrans" cxnId="{D030EC4C-C3D3-4A8A-8984-EC1635DF0149}">
      <dgm:prSet/>
      <dgm:spPr/>
      <dgm:t>
        <a:bodyPr/>
        <a:lstStyle/>
        <a:p>
          <a:endParaRPr lang="en-US"/>
        </a:p>
      </dgm:t>
    </dgm:pt>
    <dgm:pt modelId="{976D6127-48F5-4116-9EEF-E3B22E10C2AF}" type="sibTrans" cxnId="{D030EC4C-C3D3-4A8A-8984-EC1635DF0149}">
      <dgm:prSet/>
      <dgm:spPr/>
      <dgm:t>
        <a:bodyPr/>
        <a:lstStyle/>
        <a:p>
          <a:endParaRPr lang="en-US"/>
        </a:p>
      </dgm:t>
    </dgm:pt>
    <dgm:pt modelId="{EBDCC3CC-C385-4EA9-801F-0C8AB774CB81}">
      <dgm:prSet/>
      <dgm:spPr/>
      <dgm:t>
        <a:bodyPr/>
        <a:lstStyle/>
        <a:p>
          <a:r>
            <a:rPr lang="en-GB" dirty="0"/>
            <a:t>Children then get the chance to practise the skills learnt to build fluency and develop deeper understanding of mathematical concepts. Challenge questions link to other areas of maths and encourage children to take their understanding to a greater level of depth.</a:t>
          </a:r>
          <a:endParaRPr lang="en-US" dirty="0"/>
        </a:p>
      </dgm:t>
    </dgm:pt>
    <dgm:pt modelId="{02E9D06F-2A7C-44E8-BE33-C0DE8A5E65FC}" type="parTrans" cxnId="{7999A269-AB73-41C8-AE38-C2CF86E448F7}">
      <dgm:prSet/>
      <dgm:spPr/>
      <dgm:t>
        <a:bodyPr/>
        <a:lstStyle/>
        <a:p>
          <a:endParaRPr lang="en-US"/>
        </a:p>
      </dgm:t>
    </dgm:pt>
    <dgm:pt modelId="{47223005-DEFE-4A42-B67A-05807FB8BF21}" type="sibTrans" cxnId="{7999A269-AB73-41C8-AE38-C2CF86E448F7}">
      <dgm:prSet/>
      <dgm:spPr/>
      <dgm:t>
        <a:bodyPr/>
        <a:lstStyle/>
        <a:p>
          <a:endParaRPr lang="en-US"/>
        </a:p>
      </dgm:t>
    </dgm:pt>
    <dgm:pt modelId="{D0853D8E-4D98-4682-B4E4-1923292E1D60}">
      <dgm:prSet/>
      <dgm:spPr/>
      <dgm:t>
        <a:bodyPr/>
        <a:lstStyle/>
        <a:p>
          <a:r>
            <a:rPr lang="en-GB" dirty="0"/>
            <a:t>Children review, reason and reflect on learning to end the lesson.</a:t>
          </a:r>
          <a:endParaRPr lang="en-US" dirty="0"/>
        </a:p>
      </dgm:t>
    </dgm:pt>
    <dgm:pt modelId="{B7ED35C8-3DF0-45E9-89DC-2D71F99C4386}" type="parTrans" cxnId="{BDB10D51-01A2-4E24-9774-FD3B07A982B5}">
      <dgm:prSet/>
      <dgm:spPr/>
      <dgm:t>
        <a:bodyPr/>
        <a:lstStyle/>
        <a:p>
          <a:endParaRPr lang="en-US"/>
        </a:p>
      </dgm:t>
    </dgm:pt>
    <dgm:pt modelId="{5CE8E59B-2A10-42BD-A356-9641E3C941DF}" type="sibTrans" cxnId="{BDB10D51-01A2-4E24-9774-FD3B07A982B5}">
      <dgm:prSet/>
      <dgm:spPr/>
      <dgm:t>
        <a:bodyPr/>
        <a:lstStyle/>
        <a:p>
          <a:endParaRPr lang="en-US"/>
        </a:p>
      </dgm:t>
    </dgm:pt>
    <dgm:pt modelId="{DA4572DC-3705-354F-BE36-C7966B4AF6D1}" type="pres">
      <dgm:prSet presAssocID="{DAC46378-01C4-4879-A4EF-D8454DB171F6}" presName="diagram" presStyleCnt="0">
        <dgm:presLayoutVars>
          <dgm:dir/>
          <dgm:resizeHandles val="exact"/>
        </dgm:presLayoutVars>
      </dgm:prSet>
      <dgm:spPr/>
      <dgm:t>
        <a:bodyPr/>
        <a:lstStyle/>
        <a:p>
          <a:endParaRPr lang="en-US"/>
        </a:p>
      </dgm:t>
    </dgm:pt>
    <dgm:pt modelId="{630D8C4B-9090-F843-B5BF-0C96AC4D71E7}" type="pres">
      <dgm:prSet presAssocID="{7B008B24-3689-45E7-BBDE-D7A307D5331E}" presName="node" presStyleLbl="node1" presStyleIdx="0" presStyleCnt="5">
        <dgm:presLayoutVars>
          <dgm:bulletEnabled val="1"/>
        </dgm:presLayoutVars>
      </dgm:prSet>
      <dgm:spPr/>
      <dgm:t>
        <a:bodyPr/>
        <a:lstStyle/>
        <a:p>
          <a:endParaRPr lang="en-US"/>
        </a:p>
      </dgm:t>
    </dgm:pt>
    <dgm:pt modelId="{BD31966F-2765-3748-B4FC-F0EBE528397A}" type="pres">
      <dgm:prSet presAssocID="{06E8F545-B2ED-4221-9BD2-1A303D58B024}" presName="sibTrans" presStyleCnt="0"/>
      <dgm:spPr/>
    </dgm:pt>
    <dgm:pt modelId="{816264D6-E919-0C4F-8A6D-D2C2C8AB1563}" type="pres">
      <dgm:prSet presAssocID="{EFE7B007-FA70-4C4B-A15F-B627C85D7420}" presName="node" presStyleLbl="node1" presStyleIdx="1" presStyleCnt="5">
        <dgm:presLayoutVars>
          <dgm:bulletEnabled val="1"/>
        </dgm:presLayoutVars>
      </dgm:prSet>
      <dgm:spPr/>
      <dgm:t>
        <a:bodyPr/>
        <a:lstStyle/>
        <a:p>
          <a:endParaRPr lang="en-US"/>
        </a:p>
      </dgm:t>
    </dgm:pt>
    <dgm:pt modelId="{557ABD1B-14B0-B04E-B45E-521D8809E37E}" type="pres">
      <dgm:prSet presAssocID="{A1CDF527-1AE4-4858-B0E0-EF752B739327}" presName="sibTrans" presStyleCnt="0"/>
      <dgm:spPr/>
    </dgm:pt>
    <dgm:pt modelId="{3CB01073-A628-9B4C-90DE-F2311CCF377F}" type="pres">
      <dgm:prSet presAssocID="{F06CC022-C21C-4B8C-806C-62D4026F5C95}" presName="node" presStyleLbl="node1" presStyleIdx="2" presStyleCnt="5">
        <dgm:presLayoutVars>
          <dgm:bulletEnabled val="1"/>
        </dgm:presLayoutVars>
      </dgm:prSet>
      <dgm:spPr/>
      <dgm:t>
        <a:bodyPr/>
        <a:lstStyle/>
        <a:p>
          <a:endParaRPr lang="en-US"/>
        </a:p>
      </dgm:t>
    </dgm:pt>
    <dgm:pt modelId="{8C031610-DBBF-1B46-9361-776E9D13D26F}" type="pres">
      <dgm:prSet presAssocID="{976D6127-48F5-4116-9EEF-E3B22E10C2AF}" presName="sibTrans" presStyleCnt="0"/>
      <dgm:spPr/>
    </dgm:pt>
    <dgm:pt modelId="{9F635386-453E-0346-9B22-A3B1E676C65B}" type="pres">
      <dgm:prSet presAssocID="{EBDCC3CC-C385-4EA9-801F-0C8AB774CB81}" presName="node" presStyleLbl="node1" presStyleIdx="3" presStyleCnt="5">
        <dgm:presLayoutVars>
          <dgm:bulletEnabled val="1"/>
        </dgm:presLayoutVars>
      </dgm:prSet>
      <dgm:spPr/>
      <dgm:t>
        <a:bodyPr/>
        <a:lstStyle/>
        <a:p>
          <a:endParaRPr lang="en-US"/>
        </a:p>
      </dgm:t>
    </dgm:pt>
    <dgm:pt modelId="{6D077BD4-175C-014C-9F90-4CB824421A59}" type="pres">
      <dgm:prSet presAssocID="{47223005-DEFE-4A42-B67A-05807FB8BF21}" presName="sibTrans" presStyleCnt="0"/>
      <dgm:spPr/>
    </dgm:pt>
    <dgm:pt modelId="{713F73C4-739F-6E4C-9E35-701036D6598C}" type="pres">
      <dgm:prSet presAssocID="{D0853D8E-4D98-4682-B4E4-1923292E1D60}" presName="node" presStyleLbl="node1" presStyleIdx="4" presStyleCnt="5">
        <dgm:presLayoutVars>
          <dgm:bulletEnabled val="1"/>
        </dgm:presLayoutVars>
      </dgm:prSet>
      <dgm:spPr/>
      <dgm:t>
        <a:bodyPr/>
        <a:lstStyle/>
        <a:p>
          <a:endParaRPr lang="en-US"/>
        </a:p>
      </dgm:t>
    </dgm:pt>
  </dgm:ptLst>
  <dgm:cxnLst>
    <dgm:cxn modelId="{D2A640F3-A9C8-6D46-9D31-07D6F0F74F5E}" type="presOf" srcId="{EFE7B007-FA70-4C4B-A15F-B627C85D7420}" destId="{816264D6-E919-0C4F-8A6D-D2C2C8AB1563}" srcOrd="0" destOrd="0" presId="urn:microsoft.com/office/officeart/2005/8/layout/default"/>
    <dgm:cxn modelId="{98477661-6A48-CD4C-B670-617605E985AE}" type="presOf" srcId="{EBDCC3CC-C385-4EA9-801F-0C8AB774CB81}" destId="{9F635386-453E-0346-9B22-A3B1E676C65B}" srcOrd="0" destOrd="0" presId="urn:microsoft.com/office/officeart/2005/8/layout/default"/>
    <dgm:cxn modelId="{F87F8F85-5A1C-1840-93C3-F7B33823D0BC}" type="presOf" srcId="{DAC46378-01C4-4879-A4EF-D8454DB171F6}" destId="{DA4572DC-3705-354F-BE36-C7966B4AF6D1}" srcOrd="0" destOrd="0" presId="urn:microsoft.com/office/officeart/2005/8/layout/default"/>
    <dgm:cxn modelId="{5A3163A9-9CAF-8D44-A616-1A9CA1F640C2}" type="presOf" srcId="{7B008B24-3689-45E7-BBDE-D7A307D5331E}" destId="{630D8C4B-9090-F843-B5BF-0C96AC4D71E7}" srcOrd="0" destOrd="0" presId="urn:microsoft.com/office/officeart/2005/8/layout/default"/>
    <dgm:cxn modelId="{DC46FE94-A912-43F5-9378-C9A16D062FD8}" srcId="{DAC46378-01C4-4879-A4EF-D8454DB171F6}" destId="{EFE7B007-FA70-4C4B-A15F-B627C85D7420}" srcOrd="1" destOrd="0" parTransId="{3AD39D71-024E-4F02-9E85-CF10CEDC0362}" sibTransId="{A1CDF527-1AE4-4858-B0E0-EF752B739327}"/>
    <dgm:cxn modelId="{2F87AF1B-25D4-4BE5-8052-D5AFE993105D}" srcId="{DAC46378-01C4-4879-A4EF-D8454DB171F6}" destId="{7B008B24-3689-45E7-BBDE-D7A307D5331E}" srcOrd="0" destOrd="0" parTransId="{E4DCD9BA-AB3A-428D-A902-41E823612957}" sibTransId="{06E8F545-B2ED-4221-9BD2-1A303D58B024}"/>
    <dgm:cxn modelId="{D030EC4C-C3D3-4A8A-8984-EC1635DF0149}" srcId="{DAC46378-01C4-4879-A4EF-D8454DB171F6}" destId="{F06CC022-C21C-4B8C-806C-62D4026F5C95}" srcOrd="2" destOrd="0" parTransId="{E320F7E0-84AF-4C03-8F0B-348E66AE2B2B}" sibTransId="{976D6127-48F5-4116-9EEF-E3B22E10C2AF}"/>
    <dgm:cxn modelId="{BDB10D51-01A2-4E24-9774-FD3B07A982B5}" srcId="{DAC46378-01C4-4879-A4EF-D8454DB171F6}" destId="{D0853D8E-4D98-4682-B4E4-1923292E1D60}" srcOrd="4" destOrd="0" parTransId="{B7ED35C8-3DF0-45E9-89DC-2D71F99C4386}" sibTransId="{5CE8E59B-2A10-42BD-A356-9641E3C941DF}"/>
    <dgm:cxn modelId="{7999A269-AB73-41C8-AE38-C2CF86E448F7}" srcId="{DAC46378-01C4-4879-A4EF-D8454DB171F6}" destId="{EBDCC3CC-C385-4EA9-801F-0C8AB774CB81}" srcOrd="3" destOrd="0" parTransId="{02E9D06F-2A7C-44E8-BE33-C0DE8A5E65FC}" sibTransId="{47223005-DEFE-4A42-B67A-05807FB8BF21}"/>
    <dgm:cxn modelId="{ABB9DA9E-FD27-3E4E-AF98-1BB26F7BDECF}" type="presOf" srcId="{D0853D8E-4D98-4682-B4E4-1923292E1D60}" destId="{713F73C4-739F-6E4C-9E35-701036D6598C}" srcOrd="0" destOrd="0" presId="urn:microsoft.com/office/officeart/2005/8/layout/default"/>
    <dgm:cxn modelId="{201E50FA-A161-8B4E-97A3-30E4C75DF27B}" type="presOf" srcId="{F06CC022-C21C-4B8C-806C-62D4026F5C95}" destId="{3CB01073-A628-9B4C-90DE-F2311CCF377F}" srcOrd="0" destOrd="0" presId="urn:microsoft.com/office/officeart/2005/8/layout/default"/>
    <dgm:cxn modelId="{4DB387A7-5FF8-EA42-8B6D-80699E4A70F4}" type="presParOf" srcId="{DA4572DC-3705-354F-BE36-C7966B4AF6D1}" destId="{630D8C4B-9090-F843-B5BF-0C96AC4D71E7}" srcOrd="0" destOrd="0" presId="urn:microsoft.com/office/officeart/2005/8/layout/default"/>
    <dgm:cxn modelId="{53DF34CE-D73F-284D-9991-E5A09067D8EC}" type="presParOf" srcId="{DA4572DC-3705-354F-BE36-C7966B4AF6D1}" destId="{BD31966F-2765-3748-B4FC-F0EBE528397A}" srcOrd="1" destOrd="0" presId="urn:microsoft.com/office/officeart/2005/8/layout/default"/>
    <dgm:cxn modelId="{18BED668-CE26-774C-9909-082AECC1111F}" type="presParOf" srcId="{DA4572DC-3705-354F-BE36-C7966B4AF6D1}" destId="{816264D6-E919-0C4F-8A6D-D2C2C8AB1563}" srcOrd="2" destOrd="0" presId="urn:microsoft.com/office/officeart/2005/8/layout/default"/>
    <dgm:cxn modelId="{D2FBDA5A-73C9-A34D-BCAF-3FDC15F30F81}" type="presParOf" srcId="{DA4572DC-3705-354F-BE36-C7966B4AF6D1}" destId="{557ABD1B-14B0-B04E-B45E-521D8809E37E}" srcOrd="3" destOrd="0" presId="urn:microsoft.com/office/officeart/2005/8/layout/default"/>
    <dgm:cxn modelId="{897875C0-2979-524A-974C-4F4472BF60F9}" type="presParOf" srcId="{DA4572DC-3705-354F-BE36-C7966B4AF6D1}" destId="{3CB01073-A628-9B4C-90DE-F2311CCF377F}" srcOrd="4" destOrd="0" presId="urn:microsoft.com/office/officeart/2005/8/layout/default"/>
    <dgm:cxn modelId="{BBE60BB2-571F-F146-AD98-804FF0EB3602}" type="presParOf" srcId="{DA4572DC-3705-354F-BE36-C7966B4AF6D1}" destId="{8C031610-DBBF-1B46-9361-776E9D13D26F}" srcOrd="5" destOrd="0" presId="urn:microsoft.com/office/officeart/2005/8/layout/default"/>
    <dgm:cxn modelId="{70889DFE-19A5-434C-B40B-A2D43ADC0802}" type="presParOf" srcId="{DA4572DC-3705-354F-BE36-C7966B4AF6D1}" destId="{9F635386-453E-0346-9B22-A3B1E676C65B}" srcOrd="6" destOrd="0" presId="urn:microsoft.com/office/officeart/2005/8/layout/default"/>
    <dgm:cxn modelId="{9E9A2232-E162-C24F-A651-4D519FC2E4DC}" type="presParOf" srcId="{DA4572DC-3705-354F-BE36-C7966B4AF6D1}" destId="{6D077BD4-175C-014C-9F90-4CB824421A59}" srcOrd="7" destOrd="0" presId="urn:microsoft.com/office/officeart/2005/8/layout/default"/>
    <dgm:cxn modelId="{9A2C9EF5-242A-CB43-BCB9-4FB91982A6B6}" type="presParOf" srcId="{DA4572DC-3705-354F-BE36-C7966B4AF6D1}" destId="{713F73C4-739F-6E4C-9E35-701036D6598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C4CB2-19A4-4136-A70A-12D85698A75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012527-C704-497E-A489-74C06B47AC5E}">
      <dgm:prSet/>
      <dgm:spPr/>
      <dgm:t>
        <a:bodyPr/>
        <a:lstStyle/>
        <a:p>
          <a:r>
            <a:rPr lang="en-US"/>
            <a:t>SATs at Key Stage One include two papers: one arithmetic and one for mathematical reasoning</a:t>
          </a:r>
        </a:p>
      </dgm:t>
    </dgm:pt>
    <dgm:pt modelId="{B100518F-2C1A-4DDF-A548-100CF2C7A3ED}" type="parTrans" cxnId="{075FA455-2BB1-4132-8604-4758CBA5759F}">
      <dgm:prSet/>
      <dgm:spPr/>
      <dgm:t>
        <a:bodyPr/>
        <a:lstStyle/>
        <a:p>
          <a:endParaRPr lang="en-US"/>
        </a:p>
      </dgm:t>
    </dgm:pt>
    <dgm:pt modelId="{8C372B9F-82C5-4594-96E8-F80CEDE8B3B2}" type="sibTrans" cxnId="{075FA455-2BB1-4132-8604-4758CBA5759F}">
      <dgm:prSet/>
      <dgm:spPr/>
      <dgm:t>
        <a:bodyPr/>
        <a:lstStyle/>
        <a:p>
          <a:endParaRPr lang="en-US"/>
        </a:p>
      </dgm:t>
    </dgm:pt>
    <dgm:pt modelId="{46074095-9FEC-4785-B700-15A7075C1D9D}">
      <dgm:prSet/>
      <dgm:spPr/>
      <dgm:t>
        <a:bodyPr/>
        <a:lstStyle/>
        <a:p>
          <a:r>
            <a:rPr lang="en-US" dirty="0"/>
            <a:t>Children complete these at their own pace - usually about fifteen minutes for paper one and thirty minutes for paper two</a:t>
          </a:r>
        </a:p>
      </dgm:t>
    </dgm:pt>
    <dgm:pt modelId="{F881AAEC-09C6-4E3E-94D8-466D1855D557}" type="parTrans" cxnId="{D13652D6-B616-4401-885B-DE3EF8FB6231}">
      <dgm:prSet/>
      <dgm:spPr/>
      <dgm:t>
        <a:bodyPr/>
        <a:lstStyle/>
        <a:p>
          <a:endParaRPr lang="en-US"/>
        </a:p>
      </dgm:t>
    </dgm:pt>
    <dgm:pt modelId="{5D439AA2-8CE4-4202-8E4C-1091CC6AB66E}" type="sibTrans" cxnId="{D13652D6-B616-4401-885B-DE3EF8FB6231}">
      <dgm:prSet/>
      <dgm:spPr/>
      <dgm:t>
        <a:bodyPr/>
        <a:lstStyle/>
        <a:p>
          <a:endParaRPr lang="en-US"/>
        </a:p>
      </dgm:t>
    </dgm:pt>
    <dgm:pt modelId="{1855F9C8-14C9-4569-9BBC-F1CE6BCEEBFC}" type="pres">
      <dgm:prSet presAssocID="{894C4CB2-19A4-4136-A70A-12D85698A758}" presName="root" presStyleCnt="0">
        <dgm:presLayoutVars>
          <dgm:dir/>
          <dgm:resizeHandles val="exact"/>
        </dgm:presLayoutVars>
      </dgm:prSet>
      <dgm:spPr/>
      <dgm:t>
        <a:bodyPr/>
        <a:lstStyle/>
        <a:p>
          <a:endParaRPr lang="en-US"/>
        </a:p>
      </dgm:t>
    </dgm:pt>
    <dgm:pt modelId="{A517BB70-EC0B-4B22-94EE-1B52D8CB1711}" type="pres">
      <dgm:prSet presAssocID="{DA012527-C704-497E-A489-74C06B47AC5E}" presName="compNode" presStyleCnt="0"/>
      <dgm:spPr/>
    </dgm:pt>
    <dgm:pt modelId="{3F325525-B59D-4EFB-AD13-F3564A9A6B7E}" type="pres">
      <dgm:prSet presAssocID="{DA012527-C704-497E-A489-74C06B47AC5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alculator"/>
        </a:ext>
      </dgm:extLst>
    </dgm:pt>
    <dgm:pt modelId="{866B25D4-DE1F-4F1F-A378-FBCEF043628B}" type="pres">
      <dgm:prSet presAssocID="{DA012527-C704-497E-A489-74C06B47AC5E}" presName="spaceRect" presStyleCnt="0"/>
      <dgm:spPr/>
    </dgm:pt>
    <dgm:pt modelId="{A2A6C74F-8282-4622-A065-A4BA30E48222}" type="pres">
      <dgm:prSet presAssocID="{DA012527-C704-497E-A489-74C06B47AC5E}" presName="textRect" presStyleLbl="revTx" presStyleIdx="0" presStyleCnt="2">
        <dgm:presLayoutVars>
          <dgm:chMax val="1"/>
          <dgm:chPref val="1"/>
        </dgm:presLayoutVars>
      </dgm:prSet>
      <dgm:spPr/>
      <dgm:t>
        <a:bodyPr/>
        <a:lstStyle/>
        <a:p>
          <a:endParaRPr lang="en-US"/>
        </a:p>
      </dgm:t>
    </dgm:pt>
    <dgm:pt modelId="{CF812B04-7823-467C-B90D-55A793858BD8}" type="pres">
      <dgm:prSet presAssocID="{8C372B9F-82C5-4594-96E8-F80CEDE8B3B2}" presName="sibTrans" presStyleCnt="0"/>
      <dgm:spPr/>
    </dgm:pt>
    <dgm:pt modelId="{222D0551-CAB7-4E17-8A09-E9C192248F0E}" type="pres">
      <dgm:prSet presAssocID="{46074095-9FEC-4785-B700-15A7075C1D9D}" presName="compNode" presStyleCnt="0"/>
      <dgm:spPr/>
    </dgm:pt>
    <dgm:pt modelId="{92C92794-EE89-4039-9B5E-ECC204559D72}" type="pres">
      <dgm:prSet presAssocID="{46074095-9FEC-4785-B700-15A7075C1D9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opwatch"/>
        </a:ext>
      </dgm:extLst>
    </dgm:pt>
    <dgm:pt modelId="{6D3F5C4D-A98B-4FB4-82E5-406D6A001F2B}" type="pres">
      <dgm:prSet presAssocID="{46074095-9FEC-4785-B700-15A7075C1D9D}" presName="spaceRect" presStyleCnt="0"/>
      <dgm:spPr/>
    </dgm:pt>
    <dgm:pt modelId="{A86EBF45-13E4-43B2-A66E-4B6AF0D75C0E}" type="pres">
      <dgm:prSet presAssocID="{46074095-9FEC-4785-B700-15A7075C1D9D}" presName="textRect" presStyleLbl="revTx" presStyleIdx="1" presStyleCnt="2">
        <dgm:presLayoutVars>
          <dgm:chMax val="1"/>
          <dgm:chPref val="1"/>
        </dgm:presLayoutVars>
      </dgm:prSet>
      <dgm:spPr/>
      <dgm:t>
        <a:bodyPr/>
        <a:lstStyle/>
        <a:p>
          <a:endParaRPr lang="en-US"/>
        </a:p>
      </dgm:t>
    </dgm:pt>
  </dgm:ptLst>
  <dgm:cxnLst>
    <dgm:cxn modelId="{5ADEB5AD-A0D7-44EF-B018-4EF390CD0D3F}" type="presOf" srcId="{DA012527-C704-497E-A489-74C06B47AC5E}" destId="{A2A6C74F-8282-4622-A065-A4BA30E48222}" srcOrd="0" destOrd="0" presId="urn:microsoft.com/office/officeart/2018/2/layout/IconLabelList"/>
    <dgm:cxn modelId="{075FA455-2BB1-4132-8604-4758CBA5759F}" srcId="{894C4CB2-19A4-4136-A70A-12D85698A758}" destId="{DA012527-C704-497E-A489-74C06B47AC5E}" srcOrd="0" destOrd="0" parTransId="{B100518F-2C1A-4DDF-A548-100CF2C7A3ED}" sibTransId="{8C372B9F-82C5-4594-96E8-F80CEDE8B3B2}"/>
    <dgm:cxn modelId="{CCB3052D-3CC9-4D10-8922-36A02A425DFA}" type="presOf" srcId="{894C4CB2-19A4-4136-A70A-12D85698A758}" destId="{1855F9C8-14C9-4569-9BBC-F1CE6BCEEBFC}" srcOrd="0" destOrd="0" presId="urn:microsoft.com/office/officeart/2018/2/layout/IconLabelList"/>
    <dgm:cxn modelId="{83F5DB1C-041D-4029-B52B-9B4F12CE7D4F}" type="presOf" srcId="{46074095-9FEC-4785-B700-15A7075C1D9D}" destId="{A86EBF45-13E4-43B2-A66E-4B6AF0D75C0E}" srcOrd="0" destOrd="0" presId="urn:microsoft.com/office/officeart/2018/2/layout/IconLabelList"/>
    <dgm:cxn modelId="{D13652D6-B616-4401-885B-DE3EF8FB6231}" srcId="{894C4CB2-19A4-4136-A70A-12D85698A758}" destId="{46074095-9FEC-4785-B700-15A7075C1D9D}" srcOrd="1" destOrd="0" parTransId="{F881AAEC-09C6-4E3E-94D8-466D1855D557}" sibTransId="{5D439AA2-8CE4-4202-8E4C-1091CC6AB66E}"/>
    <dgm:cxn modelId="{5E43CB51-86DA-4C20-BFE0-5A2B5F004403}" type="presParOf" srcId="{1855F9C8-14C9-4569-9BBC-F1CE6BCEEBFC}" destId="{A517BB70-EC0B-4B22-94EE-1B52D8CB1711}" srcOrd="0" destOrd="0" presId="urn:microsoft.com/office/officeart/2018/2/layout/IconLabelList"/>
    <dgm:cxn modelId="{0050DC18-B47C-4491-ACB1-B5A8A13D829B}" type="presParOf" srcId="{A517BB70-EC0B-4B22-94EE-1B52D8CB1711}" destId="{3F325525-B59D-4EFB-AD13-F3564A9A6B7E}" srcOrd="0" destOrd="0" presId="urn:microsoft.com/office/officeart/2018/2/layout/IconLabelList"/>
    <dgm:cxn modelId="{AF121C8D-0DAE-4D85-B5E0-71D0D4AEC92A}" type="presParOf" srcId="{A517BB70-EC0B-4B22-94EE-1B52D8CB1711}" destId="{866B25D4-DE1F-4F1F-A378-FBCEF043628B}" srcOrd="1" destOrd="0" presId="urn:microsoft.com/office/officeart/2018/2/layout/IconLabelList"/>
    <dgm:cxn modelId="{1BFA9685-4D6D-4832-897A-820A033288D9}" type="presParOf" srcId="{A517BB70-EC0B-4B22-94EE-1B52D8CB1711}" destId="{A2A6C74F-8282-4622-A065-A4BA30E48222}" srcOrd="2" destOrd="0" presId="urn:microsoft.com/office/officeart/2018/2/layout/IconLabelList"/>
    <dgm:cxn modelId="{138A6CF1-8005-497F-86FF-BC54D6C2B7BD}" type="presParOf" srcId="{1855F9C8-14C9-4569-9BBC-F1CE6BCEEBFC}" destId="{CF812B04-7823-467C-B90D-55A793858BD8}" srcOrd="1" destOrd="0" presId="urn:microsoft.com/office/officeart/2018/2/layout/IconLabelList"/>
    <dgm:cxn modelId="{07FEEB1A-D732-4CF7-87F9-F4A1A4AC495F}" type="presParOf" srcId="{1855F9C8-14C9-4569-9BBC-F1CE6BCEEBFC}" destId="{222D0551-CAB7-4E17-8A09-E9C192248F0E}" srcOrd="2" destOrd="0" presId="urn:microsoft.com/office/officeart/2018/2/layout/IconLabelList"/>
    <dgm:cxn modelId="{9C4AE1DB-0312-4649-B555-BFAA5AC0E9EE}" type="presParOf" srcId="{222D0551-CAB7-4E17-8A09-E9C192248F0E}" destId="{92C92794-EE89-4039-9B5E-ECC204559D72}" srcOrd="0" destOrd="0" presId="urn:microsoft.com/office/officeart/2018/2/layout/IconLabelList"/>
    <dgm:cxn modelId="{47A229BB-5500-42FB-A053-9F7281A293CA}" type="presParOf" srcId="{222D0551-CAB7-4E17-8A09-E9C192248F0E}" destId="{6D3F5C4D-A98B-4FB4-82E5-406D6A001F2B}" srcOrd="1" destOrd="0" presId="urn:microsoft.com/office/officeart/2018/2/layout/IconLabelList"/>
    <dgm:cxn modelId="{78685B5D-854C-422E-8A69-F01D2A997A58}" type="presParOf" srcId="{222D0551-CAB7-4E17-8A09-E9C192248F0E}" destId="{A86EBF45-13E4-43B2-A66E-4B6AF0D75C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D8C4B-9090-F843-B5BF-0C96AC4D71E7}">
      <dsp:nvSpPr>
        <dsp:cNvPr id="0" name=""/>
        <dsp:cNvSpPr/>
      </dsp:nvSpPr>
      <dsp:spPr>
        <a:xfrm>
          <a:off x="447913" y="1658"/>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A Power Up activity designed to support fluency in all key number facts.</a:t>
          </a:r>
          <a:endParaRPr lang="en-US" sz="1400" kern="1200"/>
        </a:p>
      </dsp:txBody>
      <dsp:txXfrm>
        <a:off x="447913" y="1658"/>
        <a:ext cx="2863304" cy="1717982"/>
      </dsp:txXfrm>
    </dsp:sp>
    <dsp:sp modelId="{816264D6-E919-0C4F-8A6D-D2C2C8AB1563}">
      <dsp:nvSpPr>
        <dsp:cNvPr id="0" name=""/>
        <dsp:cNvSpPr/>
      </dsp:nvSpPr>
      <dsp:spPr>
        <a:xfrm>
          <a:off x="3597547" y="1658"/>
          <a:ext cx="2863304" cy="17179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 Discover and Share activity where children can share, reason and learn.</a:t>
          </a:r>
          <a:endParaRPr lang="en-US" sz="1400" kern="1200" dirty="0"/>
        </a:p>
      </dsp:txBody>
      <dsp:txXfrm>
        <a:off x="3597547" y="1658"/>
        <a:ext cx="2863304" cy="1717982"/>
      </dsp:txXfrm>
    </dsp:sp>
    <dsp:sp modelId="{3CB01073-A628-9B4C-90DE-F2311CCF377F}">
      <dsp:nvSpPr>
        <dsp:cNvPr id="0" name=""/>
        <dsp:cNvSpPr/>
      </dsp:nvSpPr>
      <dsp:spPr>
        <a:xfrm>
          <a:off x="6747182" y="1658"/>
          <a:ext cx="2863304" cy="171798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Children then consider solutions as a class, with partners and independently.</a:t>
          </a:r>
          <a:endParaRPr lang="en-US" sz="1400" kern="1200"/>
        </a:p>
      </dsp:txBody>
      <dsp:txXfrm>
        <a:off x="6747182" y="1658"/>
        <a:ext cx="2863304" cy="1717982"/>
      </dsp:txXfrm>
    </dsp:sp>
    <dsp:sp modelId="{9F635386-453E-0346-9B22-A3B1E676C65B}">
      <dsp:nvSpPr>
        <dsp:cNvPr id="0" name=""/>
        <dsp:cNvSpPr/>
      </dsp:nvSpPr>
      <dsp:spPr>
        <a:xfrm>
          <a:off x="2022730" y="2005971"/>
          <a:ext cx="2863304" cy="171798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Children then get the chance to practise the skills learnt to build fluency and develop deeper understanding of mathematical concepts. Challenge questions link to other areas of maths and encourage children to take their understanding to a greater level of depth.</a:t>
          </a:r>
          <a:endParaRPr lang="en-US" sz="1400" kern="1200" dirty="0"/>
        </a:p>
      </dsp:txBody>
      <dsp:txXfrm>
        <a:off x="2022730" y="2005971"/>
        <a:ext cx="2863304" cy="1717982"/>
      </dsp:txXfrm>
    </dsp:sp>
    <dsp:sp modelId="{713F73C4-739F-6E4C-9E35-701036D6598C}">
      <dsp:nvSpPr>
        <dsp:cNvPr id="0" name=""/>
        <dsp:cNvSpPr/>
      </dsp:nvSpPr>
      <dsp:spPr>
        <a:xfrm>
          <a:off x="5172365" y="2005971"/>
          <a:ext cx="2863304" cy="171798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Children review, reason and reflect on learning to end the lesson.</a:t>
          </a:r>
          <a:endParaRPr lang="en-US" sz="1400" kern="1200" dirty="0"/>
        </a:p>
      </dsp:txBody>
      <dsp:txXfrm>
        <a:off x="5172365" y="2005971"/>
        <a:ext cx="2863304" cy="1717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25525-B59D-4EFB-AD13-F3564A9A6B7E}">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A6C74F-8282-4622-A065-A4BA30E48222}">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a:t>SATs at Key Stage One include two papers: one arithmetic and one for mathematical reasoning</a:t>
          </a:r>
        </a:p>
      </dsp:txBody>
      <dsp:txXfrm>
        <a:off x="331199" y="2709912"/>
        <a:ext cx="4320000" cy="720000"/>
      </dsp:txXfrm>
    </dsp:sp>
    <dsp:sp modelId="{92C92794-EE89-4039-9B5E-ECC204559D72}">
      <dsp:nvSpPr>
        <dsp:cNvPr id="0" name=""/>
        <dsp:cNvSpPr/>
      </dsp:nvSpPr>
      <dsp:spPr>
        <a:xfrm>
          <a:off x="6595199" y="2956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EBF45-13E4-43B2-A66E-4B6AF0D75C0E}">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dirty="0"/>
            <a:t>Children complete these at their own pace - usually about fifteen minutes for paper one and thirty minutes for paper two</a:t>
          </a:r>
        </a:p>
      </dsp:txBody>
      <dsp:txXfrm>
        <a:off x="5407199" y="270991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4:53.824"/>
    </inkml:context>
    <inkml:brush xml:id="br0">
      <inkml:brushProperty name="width" value="0.05" units="cm"/>
      <inkml:brushProperty name="height" value="0.05" units="cm"/>
    </inkml:brush>
  </inkml:definitions>
  <inkml:trace contextRef="#ctx0" brushRef="#br0">426 1 24575,'-47'31'0,"0"1"0,12-12 0,-15 16 0,4-3 0,28-24 0,9 0 0,-8 4 0,7-8 0,1 7 0,1-7 0,3 0 0,0 3 0,-3-3 0,7 3 0,-3 0 0,4 0 0,-4 1 0,-1-1 0,0 1 0,-3 5 0,2 1 0,-4 10 0,0-4 0,0 4 0,0-5 0,0-1 0,0-4 0,5-1 0,1-6 0,4 1 0,-4 0 0,3 0 0,-3 0 0,4 0 0,0-1 0,0 1 0,0 0 0,0 0 0,0 5 0,0-4 0,0 3 0,0-4 0,0 0 0,0 0 0,0 0 0,0 0 0,0-1 0,0 1 0,0 0 0,0 5 0,0-4 0,0 3 0,0-4 0,0 5 0,0-4 0,0 3 0,0-4 0,0 0 0,0 0 0,0 0 0,0 0 0,4-1 0,-3 1 0,6-4 0,-2 3 0,4-4 0,0 5 0,-1-4 0,1 3 0,0-4 0,0 1 0,-4 3 0,2-7 0,-2 7 0,4-7 0,0 7 0,0-3 0,0 0 0,4-1 0,-3 0 0,4-3 0,0 7 0,-4-7 0,8 3 0,-8 0 0,8-3 0,-8 3 0,9-4 0,-9 0 0,8 0 0,-8 0 0,8 0 0,-8 0 0,4 0 0,0 0 0,-4 0 0,3 0 0,-4 0 0,0 0 0,12 0 0,-5 0 0,6 0 0,-8-4 0,-5 3 0,-1-7 0,1 7 0,0-7 0,0 3 0,0 0 0,0-3 0,3 7 0,-6-7 0,2 3 0,-4 1 0,-3-4 0,3 4 0,-4-5 0,0 1 0,0-1 0,0 1 0,0 0 0,0-1 0,0 1 0,0-1 0,-4 0 0,3 0 0,-7 0 0,3 0 0,0 0 0,-3 0 0,3 0 0,-4 0 0,4 0 0,-3 0 0,3 4 0,-4-3 0,4 3 0,-3-4 0,3 4 0,0-3 0,-3 3 0,3 0 0,-4-3 0,1 7 0,-1-7 0,0 7 0,0-7 0,0 7 0,1-3 0,-1 0 0,0 3 0,0-7 0,0 7 0,0-3 0,0 4 0,0-4 0,0 3 0,1-3 0,-1 4 0,0 0 0,0 0 0,0 0 0,1 0 0,-1 0 0,0 0 0,0 0 0,0 0 0,0 0 0,0 0 0,0 0 0,0 0 0,0 0 0,0 0 0,0 0 0,0 0 0,1 0 0,-1 0 0,0 0 0,0 0 0,1 0 0,3 4 0,-2-3 0,6 6 0,-3-2 0,4 3 0,0 0 0,0 0 0,0 0 0,0 0 0,0-3 0,0-2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17.119"/>
    </inkml:context>
    <inkml:brush xml:id="br0">
      <inkml:brushProperty name="width" value="0.05" units="cm"/>
      <inkml:brushProperty name="height" value="0.05" units="cm"/>
    </inkml:brush>
  </inkml:definitions>
  <inkml:trace contextRef="#ctx0" brushRef="#br0">1 0 24575,'8'0'0,"11"0"0,-8 0 0,13 0 0,-9 0 0,5 0 0,-5 0 0,3 0 0,-3 0 0,4 0 0,-4 0 0,4 0 0,-9 0 0,8 0 0,-8 0 0,4 0 0,-5 0 0,-1 0 0,1 0 0,0 0 0,0 0 0,-1 0 0,0 0 0,0 0 0,1 0 0,-1 0 0,-3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18.728"/>
    </inkml:context>
    <inkml:brush xml:id="br0">
      <inkml:brushProperty name="width" value="0.05" units="cm"/>
      <inkml:brushProperty name="height" value="0.05" units="cm"/>
    </inkml:brush>
  </inkml:definitions>
  <inkml:trace contextRef="#ctx0" brushRef="#br0">0 1 24575,'13'0'0,"2"0"0,-1 0 0,5 0 0,-4 0 0,4 0 0,1 0 0,-5 0 0,3 0 0,-3 0 0,4 0 0,-4 0 0,-1 0 0,-5 0 0,0 0 0,-1 0 0,1 0 0,0 0 0,0 0 0,0 0 0,-1 0 0,1 0 0,0 0 0,-1 0 0,1 0 0,-1 0 0,1 0 0,0 0 0,0 0 0,-1 0 0,1 0 0,-1 0 0,1 0 0,-4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22.285"/>
    </inkml:context>
    <inkml:brush xml:id="br0">
      <inkml:brushProperty name="width" value="0.05" units="cm"/>
      <inkml:brushProperty name="height" value="0.05" units="cm"/>
    </inkml:brush>
  </inkml:definitions>
  <inkml:trace contextRef="#ctx0" brushRef="#br0">180 0 24575,'-13'4'0,"1"1"0,3 4 0,-5 0 0,4 0 0,0 1 0,2-2 0,3 1 0,-4 0 0,4 0 0,-3 0 0,7-1 0,-7 1 0,7 0 0,-7 0 0,7 0 0,-7-1 0,7 1 0,-2 0 0,-1-1 0,3 1 0,-3 0 0,0 0 0,3 0 0,-7 0 0,7-1 0,-3 1 0,4 0 0,-4-1 0,3 1 0,-3 0 0,4 0 0,-4-1 0,3 1 0,-3 0 0,4 0 0,0-1 0,0 1 0,0 0 0,0-1 0,0 1 0,0 0 0,0-1 0,0 1 0,0 0 0,0 0 0,0 0 0,0 4 0,0-3 0,0 4 0,0-5 0,0 0 0,0-1 0,0 1 0,0 0 0,0 0 0,0-1 0,0 1 0,0-1 0,0 1 0,0 0 0,0 0 0,0 0 0,0-1 0,4-3 0,-3 2 0,7-2 0,-4 0 0,5 3 0,0-3 0,0 4 0,0 0 0,0-1 0,0-3 0,-1 3 0,1-3 0,0 4 0,0-4 0,0 3 0,4-3 0,-3 4 0,9-4 0,-9 3 0,3-3 0,1 0 0,-4 3 0,4-7 0,-1 7 0,-3-7 0,4 4 0,0-1 0,-4-3 0,3 3 0,-4 0 0,5-3 0,-4 3 0,3-4 0,-4 0 0,0 0 0,0 0 0,0 0 0,0 0 0,-1 0 0,1 0 0,0 0 0,0 0 0,0 0 0,0 0 0,-1 0 0,1 0 0,0 0 0,4 0 0,-3 0 0,2 0 0,-3-3 0,-4-2 0,2-4 0,-2 4 0,0-3 0,3 3 0,-7-4 0,6 4 0,-6-3 0,7 3 0,-7-4 0,7 0 0,-7 0 0,6 1 0,-6-1 0,3 0 0,0 0 0,-3 0 0,3 1 0,-4-1 0,0 0 0,0 1 0,0-1 0,0 0 0,0 1 0,0-1 0,0 0 0,0 1 0,0-1 0,0 1 0,0-1 0,-4 4 0,-1-3 0,-4 7 0,0-7 0,0 3 0,0-4 0,0 0 0,0 4 0,0-3 0,0 7 0,0-7 0,0 7 0,0-3 0,0 4 0,0-4 0,0 3 0,-4-3 0,3 4 0,-4 0 0,5 0 0,-5-4 0,4 3 0,-4-3 0,0 4 0,4 0 0,-4 0 0,5 0 0,0 0 0,-4 0 0,3 0 0,-4 0 0,5 0 0,0 0 0,-4 0 0,3 0 0,-3 0 0,4 0 0,0 0 0,1 3 0,3 2 0,-3 0 0,3 3 0,0-3 0,-3-1 0,7 4 0,-3-3 0,1 4 0,2 0 0,-3-1 0,0-3 0,3 3 0,-7-4 0,7 5 0,-7-1 0,4 1 0,-1-1 0,-3 1 0,7-1 0,-6 1 0,6-1 0,-7 1 0,7-1 0,-6 1 0,6 0 0,-7-1 0,8 0 0,-4 1 0,4-1 0,0 0 0,0-4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25.704"/>
    </inkml:context>
    <inkml:brush xml:id="br0">
      <inkml:brushProperty name="width" value="0.05" units="cm"/>
      <inkml:brushProperty name="height" value="0.05" units="cm"/>
    </inkml:brush>
  </inkml:definitions>
  <inkml:trace contextRef="#ctx0" brushRef="#br0">27 1 24575,'0'13'0,"0"1"0,0 1 0,0 3 0,0-8 0,0 4 0,0-5 0,0 3 0,0-2 0,0 3 0,0-4 0,0 0 0,0 0 0,0 0 0,0-1 0,0 1 0,0 0 0,-4 0 0,3 0 0,-3 0 0,4-1 0,0 1 0,0 0 0,-3 0 0,2 0 0,-3-1 0,4 1 0,0-1 0,0 1 0,0 0 0,0 0 0,-4-4 0,3 3 0,-3-4 0,4 5 0,0-1 0,0 0 0,0 1 0,0-1 0,3-3 0,2-2 0,8-3 0,2 0 0,5 0 0,5 0 0,2 0 0,-1 0 0,5 0 0,-5 0 0,13 0 0,-5 0 0,5 0 0,-7 0 0,0 0 0,0-4 0,-5 2 0,-2-2 0,-6 4 0,1 0 0,0 0 0,-1 0 0,1 0 0,-1 0 0,-4 0 0,3 0 0,-8 0 0,9 0 0,-9 0 0,3 0 0,-4 0 0,0 0 0,0 0 0,0 0 0,0 0 0,-1 0 0,1 0 0,-4 0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27.199"/>
    </inkml:context>
    <inkml:brush xml:id="br0">
      <inkml:brushProperty name="width" value="0.05" units="cm"/>
      <inkml:brushProperty name="height" value="0.05" units="cm"/>
    </inkml:brush>
  </inkml:definitions>
  <inkml:trace contextRef="#ctx0" brushRef="#br0">18 0 24575,'0'4'0,"0"-2"0,0 11 0,0-5 0,0 1 0,0 4 0,0 1 0,0 4 0,0-3 0,0 2 0,0-2 0,0 0 0,0-2 0,0 1 0,0-4 0,0 4 0,0-1 0,0-3 0,0 4 0,0-5 0,0 4 0,0-3 0,0 4 0,0-5 0,0 4 0,0-3 0,0 9 0,0-9 0,0 3 0,0 1 0,0-4 0,0 4 0,0-5 0,0-1 0,0 1 0,0 0 0,0 5 0,0-4 0,0 3 0,0-4 0,0 0 0,0 0 0,0-1 0,-4 1 0,3 0 0,-3 0 0,4 0 0,0-1 0,0 1 0,0 0 0,0-1 0,0 1 0,-4-4 0,4-2 0,-4-3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29.026"/>
    </inkml:context>
    <inkml:brush xml:id="br0">
      <inkml:brushProperty name="width" value="0.05" units="cm"/>
      <inkml:brushProperty name="height" value="0.05" units="cm"/>
    </inkml:brush>
  </inkml:definitions>
  <inkml:trace contextRef="#ctx0" brushRef="#br0">1 1 24575,'0'13'0,"0"-2"0,0-2 0,0 0 0,0 5 0,0-4 0,0 8 0,0-8 0,0 4 0,0-1 0,0-3 0,0 4 0,0-5 0,0 0 0,0 0 0,0-1 0,0 1 0,0-1 0,0 0 0,0 1 0,0-1 0,0 1 0,0 0 0,0-1 0,0 1 0,0 0 0,0 0 0,0 0 0,0-1 0,0 1 0,0 0 0,0-1 0,0 1 0,0-5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30.732"/>
    </inkml:context>
    <inkml:brush xml:id="br0">
      <inkml:brushProperty name="width" value="0.05" units="cm"/>
      <inkml:brushProperty name="height" value="0.05" units="cm"/>
    </inkml:brush>
  </inkml:definitions>
  <inkml:trace contextRef="#ctx0" brushRef="#br0">0 16 24575,'13'0'0,"2"0"0,4 0 0,7 0 0,-6 0 0,6 0 0,-12 0 0,5 0 0,-9 0 0,4 0 0,-6 0 0,1 0 0,0 0 0,0 0 0,-1 0 0,1 0 0,-1 0 0,1 0 0,0 0 0,0 0 0,0 0 0,-1 0 0,1 0 0,-1 0 0,1 0 0,-1 0 0,1 0 0,0 0 0,0 0 0,-1 0 0,1 0 0,-5-7 0,0 5 0,-4-5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34.005"/>
    </inkml:context>
    <inkml:brush xml:id="br0">
      <inkml:brushProperty name="width" value="0.05" units="cm"/>
      <inkml:brushProperty name="height" value="0.05" units="cm"/>
    </inkml:brush>
  </inkml:definitions>
  <inkml:trace contextRef="#ctx0" brushRef="#br0">0 184 24575,'0'-8'0,"0"-1"0,4 0 0,-3 0 0,7 0 0,-7 0 0,7 4 0,-3-3 0,-1 4 0,4-1 0,-3-3 0,3 3 0,1-3 0,-5-1 0,4 4 0,-7-3 0,7 7 0,-7-7 0,7 7 0,-3-7 0,3 4 0,1-5 0,-1 4 0,-3-2 0,2 6 0,-2-3 0,0 0 0,2 3 0,-2-3 0,4 4 0,0-4 0,-1 3 0,1-3 0,-1 4 0,1 0 0,-1 0 0,1 0 0,0 0 0,0 0 0,0 0 0,-1 0 0,1 4 0,0 1 0,0 0 0,0 3 0,0-3 0,-1 4 0,1-1 0,0 1 0,0 0 0,-4 0 0,3 0 0,-3 0 0,4 0 0,-1-1 0,-3 1 0,4 5 0,-4-4 0,0 3 0,-1-4 0,0 0 0,-3 5 0,3-4 0,-4 3 0,0 1 0,0-4 0,0 9 0,0-9 0,0 8 0,0-3 0,0 10 0,0-4 0,-5 10 0,-1-10 0,-8 4 0,3-6 0,-9 7 0,9-5 0,-9 4 0,5-6 0,-5 1 0,0 5 0,0-8 0,-1 7 0,2-9 0,4 0 0,-4 3 0,9-8 0,-4 4 0,9-5 0,-3-4 0,3 2 0,-3-6 0,-1 7 0,0-7 0,1 6 0,-1-6 0,0 3 0,0 0 0,0-3 0,0 3 0,0 0 0,0-3 0,0 3 0,1-4 0,-1 0 0,5-4 0,0-1 0,4-4 0,0 1 0,0-1 0,0 0 0,0 0 0,0 1 0,4 3 0,-3-3 0,6 7 0,-6-7 0,7 7 0,-7-7 0,7 7 0,-7-7 0,7 7 0,-3-7 0,4 4 0,-1-1 0,0 1 0,1 4 0,-1 0 0,0 0 0,0 0 0,0 0 0,0 0 0,1 4 0,-1-3 0,1 7 0,0-4 0,0 1 0,-1 3 0,1-7 0,0 7 0,0-7 0,0 7 0,-1-4 0,1 1 0,0 3 0,-1-4 0,1 1 0,0 3 0,0-7 0,-1 7 0,1-4 0,0 1 0,-1-1 0,1-4 0,-4 4 0,3-3 0,-4 3 0,5-4 0,0 0 0,0 0 0,0 0 0,-1 0 0,1 0 0,0 0 0,-1 0 0,1 0 0,0 0 0,-1 0 0,1 0 0,0 0 0,-1 0 0,1 0 0,-5-4 0,0-1 0,0 0 0,-3-3 0,3 3 0,0 0 0,-3-3 0,3 3 0,-1 0 0,-2-3 0,3 3 0,0 0 0,-3-3 0,3 4 0,-4-5 0,4 4 0,-3-2 0,3 6 0,-4-3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35.598"/>
    </inkml:context>
    <inkml:brush xml:id="br0">
      <inkml:brushProperty name="width" value="0.05" units="cm"/>
      <inkml:brushProperty name="height" value="0.05" units="cm"/>
    </inkml:brush>
  </inkml:definitions>
  <inkml:trace contextRef="#ctx0" brushRef="#br0">1 0 24575,'8'0'0,"1"0"0,4 0 0,-3 0 0,9 0 0,-9 0 0,8 0 0,-8 0 0,4 0 0,-5 0 0,-1 0 0,1 0 0,0 0 0,0 0 0,0 0 0,0 0 0,-1 0 0,1 0 0,0 0 0,0 0 0,0 0 0,-1 0 0,1 0 0,0 0 0,0 0 0,-1 0 0,1 0 0,0 0 0,-4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37.683"/>
    </inkml:context>
    <inkml:brush xml:id="br0">
      <inkml:brushProperty name="width" value="0.05" units="cm"/>
      <inkml:brushProperty name="height" value="0.05" units="cm"/>
    </inkml:brush>
  </inkml:definitions>
  <inkml:trace contextRef="#ctx0" brushRef="#br0">0 0 24575,'9'0'0,"10"0"0,-3 0 0,9 0 0,-10 0 0,3 0 0,-8 0 0,4 0 0,-6 0 0,1 0 0,0 0 0,0 0 0,0 0 0,0 0 0,0 0 0,-1 0 0,1 0 0,0 0 0,0 0 0,-1 0 0,1 0 0,0 0 0,-1 0 0,0 0 0,1 0 0,-1 0 0,-3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4:58.689"/>
    </inkml:context>
    <inkml:brush xml:id="br0">
      <inkml:brushProperty name="width" value="0.05" units="cm"/>
      <inkml:brushProperty name="height" value="0.05" units="cm"/>
    </inkml:brush>
  </inkml:definitions>
  <inkml:trace contextRef="#ctx0" brushRef="#br0">0 282 24575,'0'-8'0,"0"-6"0,0 4 0,0-3 0,0-1 0,0 4 0,0-4 0,0 5 0,0 0 0,4 5 0,-3-4 0,7 3 0,-3-4 0,4 0 0,-5 0 0,4 0 0,-3 0 0,4 0 0,0 0 0,0 0 0,0 4 0,-1-3 0,1 3 0,0-4 0,-1 0 0,6 0 0,-4 0 0,8-1 0,-8 1 0,4 4 0,-5-3 0,0 7 0,0-3 0,-1 4 0,1 0 0,-1 0 0,0 0 0,1 0 0,0 0 0,-1 0 0,1 0 0,0 0 0,0 0 0,0 0 0,-1 0 0,1 0 0,0 0 0,-1 0 0,0 0 0,-3 3 0,-2 2 0,-3 4 0,0-1 0,4 1 0,1 0 0,0-1 0,2 1 0,-6 0 0,7 0 0,-7 0 0,7-1 0,-7 1 0,3 0 0,-4 0 0,4 0 0,-3 0 0,3-1 0,-4 1 0,0 0 0,0 0 0,0 0 0,0 0 0,0 4 0,0-3 0,0 4 0,0-5 0,0 4 0,0 2 0,0 0 0,0 3 0,0-8 0,0 9 0,0-4 0,-4 4 0,-2 1 0,-4-1 0,5 1 0,-4-1 0,3 1 0,-3-5 0,3-2 0,-2 1 0,3-4 0,-1 4 0,-2-5 0,3-1 0,-4 1 0,1 0 0,-2 5 0,1 1 0,-1-1 0,-4 5 0,4-9 0,-4 8 0,0-7 0,3 2 0,-7 1 0,7-4 0,-2 4 0,4-5 0,0 0 0,0 0 0,0-1 0,0 1 0,4 0 0,-3-4 0,3-1 0,-3-4 0,-1 0 0,5-4 0,0-1 0,4-3 0,0-1 0,0 0 0,0 0 0,0 0 0,0 0 0,0 0 0,0 1 0,0-1 0,0 1 0,0-1 0,0 1 0,4 4 0,1 0 0,3 4 0,0 0 0,1 0 0,-1 0 0,0 0 0,1 0 0,-1 0 0,1 0 0,-1 0 0,1 0 0,0 4 0,0-3 0,0 7 0,-1-7 0,1 3 0,0-1 0,0-2 0,-4 7 0,2-7 0,-6 7 0,6-7 0,-2 6 0,3-6 0,1 7 0,0-7 0,0 3 0,0 0 0,-1-3 0,1 6 0,0-6 0,-1 3 0,0-4 0,1 0 0,-1 0 0,1 0 0,-1 0 0,1 0 0,0 0 0,0 0 0,5 0 0,-4 0 0,3 0 0,-4 0 0,-1 0 0,1 0 0,-1 0 0,-3 0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41.660"/>
    </inkml:context>
    <inkml:brush xml:id="br0">
      <inkml:brushProperty name="width" value="0.05" units="cm"/>
      <inkml:brushProperty name="height" value="0.05" units="cm"/>
    </inkml:brush>
  </inkml:definitions>
  <inkml:trace contextRef="#ctx0" brushRef="#br0">157 1 24575,'0'8'0,"-4"1"0,-2 4 0,-3-3 0,0 4 0,0-5 0,4 0 0,-4 4 0,4-3 0,-4 4 0,0-5 0,4-1 0,-3 1 0,7 0 0,-7 0 0,7 0 0,-7 0 0,7-1 0,-7 1 0,7 0 0,-7 0 0,7 0 0,-3 0 0,0 0 0,3-1 0,-7 1 0,7 0 0,-3 0 0,4-1 0,0 1 0,0 0 0,0 0 0,0 0 0,-4-1 0,3 1 0,-3 0 0,4-1 0,0 1 0,0 0 0,0 0 0,0 0 0,0 0 0,0 0 0,0-1 0,0 1 0,0 0 0,0 0 0,0 0 0,0-1 0,0 1 0,0 0 0,0 0 0,0 0 0,0-1 0,0 1 0,0-1 0,0 1 0,0 0 0,0-1 0,0 1 0,0 0 0,4-1 0,1-3 0,0 3 0,3-3 0,-3 4 0,4 0 0,-1 0 0,1-4 0,0 2 0,0-2 0,-4 4 0,3-4 0,-3 3 0,4-3 0,-1 0 0,1 3 0,0-3 0,0-1 0,0 4 0,0-7 0,0 7 0,4-7 0,-3 3 0,4-4 0,-5 4 0,-1-3 0,1 3 0,0-4 0,0 0 0,0 0 0,0 0 0,0 0 0,-1 0 0,1 0 0,0 0 0,0 0 0,0 0 0,0 0 0,0 0 0,-1 0 0,1 0 0,-1-4 0,0-1 0,1-3 0,0-1 0,-1 0 0,1 1 0,-5-1 0,0 1 0,-4-1 0,4 4 0,-3-3 0,3 3 0,-4-4 0,0 0 0,3 1 0,-2-1 0,3 0 0,-4 0 0,0 0 0,0-4 0,0 3 0,4-3 0,-3 4 0,3 0 0,-4 0 0,0 0 0,0 0 0,0 0 0,0 0 0,0 0 0,0 0 0,0 0 0,0 1 0,0-1 0,0 1 0,0-1 0,0 1 0,0-1 0,-4 1 0,-1 3 0,-3-2 0,-1 6 0,0-3 0,0 0 0,0 3 0,0-3 0,0 4 0,0 0 0,0-4 0,0 3 0,0-3 0,-4 4 0,3 0 0,-4 0 0,5 0 0,0 0 0,0 0 0,0 0 0,0 0 0,0 0 0,1 0 0,-1 0 0,0 0 0,0 0 0,0 0 0,0 0 0,0 0 0,0 0 0,0 0 0,0 0 0,0 0 0,0 0 0,1 0 0,-1 0 0,4 4 0,-2-3 0,2 7 0,-4-4 0,1 5 0,-1-5 0,5 4 0,-4-4 0,7 5 0,-6-1 0,6 1 0,-3-1 0,4 0 0,0 1 0,0-1 0,0 0 0,0 1 0,0-1 0,0 0 0,0-1 0,-8-2 0,6 2 0,-6-2 0,4-1 0,4 4 0,-4-4 0,4 5 0,-4-5 0,-1-4 0,0-1 0,2-2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2:20.941"/>
    </inkml:context>
    <inkml:brush xml:id="br0">
      <inkml:brushProperty name="width" value="0.05" units="cm"/>
      <inkml:brushProperty name="height" value="0.05" units="cm"/>
      <inkml:brushProperty name="color" value="#5B2D90"/>
    </inkml:brush>
  </inkml:definitions>
  <inkml:trace contextRef="#ctx0" brushRef="#br0">12198 125 24575,'-45'0'0,"-2"0"0,-25 0 0,6 0 0,-8 0 0,-20 0 0,-8 0-1636,13 0 0,-6 0 0,2 0 1636,7 0 0,2 0 0,1 0 0,2 0 0,0 0 0,4 0-269,-18 0 1,5 0 268,6 0 0,-3 0 0,2 0 0,-5 0 0,3 0 0,-10 0 0,1 0-691,13 0 1,-2 0 0,4 0 690,-13 0 0,6 0 0,6 0 0,1 0-637,-5 0 0,-1 0 637,2 0 0,1 0 0,11 0 0,-1 0 0,-9 0 0,-2 0 0,-4 0 0,-2 0 0,-4 0 0,0 0 0,7 0 0,5 0 0,14 0 0,2 0 1042,-3 0 0,3 0-1042,-17 0 0,21 0 0,-1 0 0,-31 0 0,-2 0 0,39 0 0,0 0 0,-39 0 0,45 0 0,-1 0 0,0 0 0,1 0 0,-45 0 0,26 0 0,2 0 0,-16 0 0,18 0 0,-1 0 0,-22 0 0,38 0 0,-3 0 0,-16 0 0,2 0 0,-24 0 0,13 0 0,-1 0 0,29 0 0,0 0 0,-18 0 0,-2 0 0,13 0 0,0 0 0,1 0 0,-2 0 0,-5 0 0,1 0 0,-29 0 0,27 0 0,-1 0 0,-26 8 0,34-7 0,-1 0 0,2 2 0,0 1 0,-39-4 0,45 0 0,-1 0 0,-41 0 0,41 4 0,1-1 0,-36-1 0,36 2 0,1 0 0,-34-4 0,-9 0 0,-1 0 0,10 0 0,-7 0 0,7 0 0,0 6 0,-7-4 0,17 4 0,-17-6 0,7 0 0,-10 7 0,1-5 0,9 5 0,-7-7 0,7 0 0,0 6 0,-7-4 0,7 5 0,-1-1 0,-6-4 0,17 4 1346,-7 1-1346,8-6 0,-8 6 0,6-1 0,-7-4 0,10 11 0,-10-12 0,8 12 0,-8-11 0,10 11 0,-1-12 2415,9 12-2415,-6-12 1911,15 11-1911,-15-10 0,-18 16 0,18-9 0,-25 12 822,40-8-822,-7 1 212,1 7-212,5-6 0,-6 12 0,9-12 0,7 9 0,3-4 0,6 5 0,1 0 0,-1-6 0,7 10 0,-5-9 0,10 10 0,-11 1 0,11 1 0,-13 8 0,13-3 0,-13 4 0,12-4 0,-4-5 0,6 4 0,1-5 0,5-1 0,-4 6 0,9-5 0,-8-1 0,8 6 0,-3-5 0,-2 30 0,5-10 0,-5 19 0,11-16 0,-4-7 0,11 5 0,-5-5 0,6-1 0,0 6 0,0-13 0,0 14 0,0-7 0,0 8 0,6 0 0,2 0 0,19 9 0,-4-7 0,19 9 0,-6-3 0,14-1 0,-4 4 0,11-7 0,-12 1 0,12-1 0,-5-6 0,7-1 0,-1-7 0,1-1 0,6 1 0,1 0 0,7-7 0,10 7 0,-30-18 0,2-1 0,-5-4 0,0 1 0,5 3 0,-2-1 0,30 13-679,-1-6 679,-34-12 0,0 0 0,0-2 0,1-2 0,8 2 0,1-1 0,-9-3 0,-1-1 0,10 1 0,-1-2 0,31 5 0,-20-8 0,1 1 0,-17-1 0,0 0 0,9-2 0,0-2 0,-5 1 0,1-2-650,3-3 1,2 0 649,5 4 0,1 0 0,4-3 0,1 0 0,-2 3 0,-1 0 0,-10-4 0,0 0 0,10 0 0,1 0 0,1 0 0,1 0 0,0 0 0,1 0-780,10 0 0,0 0 780,-10 0 0,-1 0 0,4 0 0,2 0 0,-1 0 0,0 0 0,-5 0 0,0 0 0,5 0 0,0 0 0,-7 0 0,2 0 0,24 0 0,2 0 0,-21-4 0,0 0 0,21 0 0,-2-2 0,-24-3 0,-2 0 0,0 0 0,1 0 0,6-1 0,0 1 0,-4 0 0,-1 0 0,5 0 0,0 0 0,-5 0 0,-2 0 0,-15 0 0,0 1-341,7-1 1,-2 1 340,38-8 0,-41 7 0,1 1 0,0 3 0,0 1 0,13-5 0,-2 2 0,25 4 0,-14-1 0,-3 0 0,-11 4 0,19-4 0,0-1 0,-15 3 0,2-3 0,2 1 0,4 4 0,-27 0 0,1 0 0,41 0 0,0-7 0,1 5 0,-1-5 0,-9 7 0,7-7 0,-17 5 0,16-5 0,-6 0 0,-18 3 0,3-1 0,-18 1 0,0 0 0,17-3 0,-1 0 0,26-2 0,1-7 0,-1 7 0,0-5 0,1 5 0,-1-6 0,1 6 0,-1-5 0,-9 12 0,7-12 265,-16 12-265,6-11 0,-9 4 0,0 1 1161,0-5-1161,-8 5 1628,6-6-1628,-15 6 810,15-5-810,-6 5 0,8-7 0,19 0 0,-22 0 0,-20 7 0,0 0 0,27-7 0,17-1 0,-9 1-78,7-8 78,-16 7 0,-27 2 0,0 0 0,19-8 0,10 1 0,-23 1 0,-1 7 0,-8-6 0,6 4 0,-12-8 433,12 8-433,-13-9 0,13 9 0,-13-9 0,13 9 0,-5-9 0,7 3 0,-7 0 0,5-4 0,-6 4 0,8 0 0,1-5 0,-9 6 0,6-7 0,-5 1 0,1-7 0,-3 5 0,1-5 0,-7 8 0,8-8 0,-16 8 0,6-7 0,-3-1 0,-2 6 0,0-6 0,-14 4 0,-1 5 0,-6-5 0,1 6 0,-1-6 0,1-2 0,1-6 0,-1-1 0,1-7 0,0-1 0,1-9 0,-7 1 0,-1 0 0,-6 0 0,0-1 0,0-7 0,0 6 0,0-16 0,-12 16 0,-3-7 0,-20 7 0,5-7 0,-12 2 0,4-4 0,3 16 0,-6 1 0,8 8 0,-8 0 0,0-1 0,0 0 0,2 7 0,-25-17 0,20 22 0,-27-16 0,32 20 0,-6 4 0,8-2 0,0 3 0,6 1 0,-5 1 0,12 2 0,-12 2 0,12-3 0,-6 5 0,8 1 0,-1-1 0,-7 1 0,6 4 0,-5-4 0,6 5 0,0 0 0,0 0 0,1 6 0,4-4 0,-3 3 0,9-4 0,-4 5 0,6 0 0,0 0 0,0 0 0,-5 0 0,-8 0 0,-15 0 0,-17 0 0,-30 0-742,32 0 0,-3 0 742,-15 2 0,-3 5 0,-8 10 0,5 2 0,-19-2 0,20 16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2:24.180"/>
    </inkml:context>
    <inkml:brush xml:id="br0">
      <inkml:brushProperty name="width" value="0.05" units="cm"/>
      <inkml:brushProperty name="height" value="0.05" units="cm"/>
      <inkml:brushProperty name="color" value="#5B2D90"/>
    </inkml:brush>
  </inkml:definitions>
  <inkml:trace contextRef="#ctx0" brushRef="#br0">12923 1 24575,'-22'0'0,"-14"0"0,-42 0 0,20 0 0,-4 0-1595,1 0 0,-3 0 1595,-18 0 0,-4 0-1017,0 0 1,-1 0 1016,22 0 0,-2 0 0,-4 0-449,-3 0 0,-5 0 0,-1 0 0,6 0 449,5 0 0,5 0 0,-7 0 0,-10 0 0,-8 0 0,0 0 0,8 0 0,11 0 0,5 0 0,-5 0-735,-5 0 0,-6 0 1,-1 0-1,1 0 735,-15 0 0,1 0 0,-7 0-367,18 0 0,-7 0 0,-2 0 0,2 0 1,8 0 366,-11 0 0,8 0 0,-8 0 0,13 0 0,-7 0 0,-2 0 0,2 0 0,9 0 0,-8 0 0,9 0 0,-6 0 0,3 0 0,-5 0 0,-1 0 0,1 0 0,4 0 0,1 0 0,1 0 0,-2 0 0,-4 0 0,0 0 0,-1 0 0,2 0 0,2 0 0,2 0 0,0 0 0,1 0 0,2 0 0,1 0 0,1 0 0,0 0-229,-20 0 0,1 0 1,1 0 228,9 0 0,2 0 0,-2 0 27,-3 0 0,-1 0 1,2 0-28,11 0 0,3 0 0,-1 0 277,-4 0 1,0 0 0,2 0-278,8 0 0,1 0 0,0 0 0,0 0 0,0 0 0,-1 0 0,1 0 0,0 0 0,0 0 0,-1 0 0,0 0 0,2 0 741,-29 0 1,1 0-742,-5-1 0,0 2 0,11 3 0,1 1 0,-6-4 0,1 0 0,5 3 0,2 0 0,5-3 0,1-2 721,0 1 1,1 0-722,6 0 0,0 0 0,-1 0 0,3 0 969,13 0 1,1 0-970,-7 0 0,2 0 0,-37 0 0,39 0 0,0 0 0,-1 0 0,1 0 0,5 0 0,1 0 0,0 0 0,1 0 2074,-33 0-2074,2 0 0,0 0 0,8 0 0,-8 0 2064,18 0-2064,3 0 1659,7 0-1659,1 0 739,7 0-739,-5 0 162,5 0-162,-7 0 0,0 0 0,0 6 0,-29 3 0,13 5 0,-15 7 0,5-4 0,3 11-845,-17-4 845,35-4 0,2 1 0,-25 11 0,26-12 0,2 0 0,-13 15 0,-15 3 0,9-1 0,24-10 0,1 0 0,-23 6 0,-9 19 0,35-24 0,4 11 0,2-6 0,-2 8 0,0-1 845,-1 9-845,8-8 0,0 13 0,1-13 0,5 12 0,-5-5 0,6 6 0,5 0 0,-3 0 0,3 8 0,-6-6 0,-1 15 0,8-15 0,-7 15 0,13-14 0,-6 5 0,7 1 0,0 2 0,-1 8 0,7 0 0,1 0 0,7 0 0,0 10 0,0-8 0,0-13 0,0 1 0,0 30-474,-1-30 1,2 1 473,6-10 0,1-3 0,8 28 0,-2-28 0,4-2 0,25 21 0,-2 13 0,27-12 0,-32-27 0,4-1 0,3-12 0,2-1 0,5 8 0,1-2 0,0-10 0,3-3 0,10-1 0,3-1-910,-1 1 1,3-1 909,21-5 0,2-2-1198,-4 0 0,0-1 1198,-22-6 0,1-1 0,2 1 0,7 0 0,2 1 0,-1-2 0,-3-1 0,0-2 0,1 0-1038,12 1 1,2 0 0,0-2 1037,0-1 0,1-1 0,0-1 0,5 1 0,2 0 0,1 0-588,-19 1 1,2-1 0,1 0 0,-2-1 587,-2 0 0,-1-1 0,0-1 0,1-1 0,7-1 0,1-1 0,-1 0 0,0-2 0,-7 0 0,-1-1 0,0 0 0,1-2 0,1 0 0,0-1 0,1 0 0,4-1 0,-1 2 0,3 0 0,2-1 0,-2 1 0,-4 0 0,1-2 0,-6 1 0,1 0 0,3 0 0,-1 3 0,4-1 0,0 1 0,-2 1 0,-7-1 0,9-2 0,-6 1 0,-1 0-119,1-1 0,-1 1 0,-1 0 119,-8 3 0,-2 0 0,0-1 0,1-1 0,0-1 0,0 0 0,0 0 0,0 0 0,-1 1 0,29-2 0,-1 0 0,-28 1 0,1-1 0,-2 2 0,23 3 0,-1 2 0,6-5 0,-1 0 0,-6 4 0,0-1 148,-1-3 0,1-1-148,0 4 0,-1 2 0,-5-1 0,-1 1 0,6 4 0,-1 0 727,-11-4 0,0 0-727,6 3 0,-1 0 0,-18-3 0,1 0 0,22 3 0,-2 2 0,16-1 0,-2 0 0,-2 0 0,-14 0 0,-8 0 0,6 0 0,-13 0 0,-1 0 0,-1 0 0,3 0 1249,12 0 1,1 0-1250,-12 0 0,-3 0 0,-13 0 0,1 0 0,11 0 0,-1 0 0,37 0 0,-14 0 0,3 0 0,-27 0 0,0 0 0,20-3 0,-3-1 0,18 2 1695,-10-11-1695,-3 5 0,1-1 0,-8-4 0,-1 12 0,-3-12 1876,-15 5-1876,15-7 1608,-14 8-1608,14-7 1178,-23 7-1178,13-7 374,-14 7-374,-1-4 0,6 3 0,-13-4 0,6-2 0,-8 2 0,1-1 0,-1 1 0,8-1 0,-6 0 0,5 6 0,-6-5 0,-1 6 0,0-7 0,0 0 0,0 1 0,1-1 0,-1 1 0,17-12 0,-6 8 0,8-13 0,-11 15 0,-8-10 0,0 10 0,8-11 0,-6 6 0,6-7 0,-8 1 0,8-1 0,-6 1 0,5-1 0,-5-6 0,-1 5 0,2-12 0,-9 13 0,6-5 0,-12 1 0,5 5 0,-6-11 0,-1 12 0,-4-5 0,3-1 0,-9-1 0,11-6 0,-10-8 0,4-2 0,-4-7 0,0-9 0,-1 7 0,2-15 0,-7 6 0,-2-8 0,-6-25 0,0 27 0,0-15 0,0 31 0,0 1 0,-19-2 0,2 1 0,-25-3 0,5 1 0,-7-1 0,1 7 0,1 2 0,1 8 0,1 1 0,6 0 0,-3 7 0,10-3 0,-9 10 0,11-4 0,-5 0 0,0 5 0,5-5 0,-11 5 0,4-6 0,0 11 0,-5-11 0,6 12 0,0 0 0,-8-3 0,14 9 0,-8-4 0,10 11 0,6-4 0,-5 4 0,11 0 0,-11-4 0,10 4 0,-9 0 0,4-4 0,-6 4 0,-14-7 0,-21 7 0,24 0 0,-8 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2:27.251"/>
    </inkml:context>
    <inkml:brush xml:id="br0">
      <inkml:brushProperty name="width" value="0.05" units="cm"/>
      <inkml:brushProperty name="height" value="0.05" units="cm"/>
      <inkml:brushProperty name="color" value="#5B2D90"/>
    </inkml:brush>
  </inkml:definitions>
  <inkml:trace contextRef="#ctx0" brushRef="#br0">13128 197 24575,'-40'0'0,"-11"0"0,-5 0 0,-25 0 0,-6 0-1689,25 0 0,-7 0 1689,2 0 0,-5 0 0,3 0 0,-10 0 0,-5 0 0,14 0 0,-8 0 0,-1 0 0,4 0-1068,-1 0 1,3 0 0,-5 0 1067,-2 0 0,-5 0 0,-2 0 0,-1 0-985,-2 0 0,-1 0 0,0 0 0,-1 0 985,0 0 0,0 0 0,-1 0 0,-2 0 0,12 0 0,-1 0 0,-1 0 0,-1 0 0,0 0-660,-3 0 0,-1 0 0,-1 0 0,0 0 1,0 0 659,-1 0 0,-1 0 0,1 0 0,0 0 0,2 0 0,8 0 0,1 0 0,1 0 0,0 0 0,-2 0-313,-2 0 1,-1 0 0,0 0-1,-2 0 1,-3 0 312,1 0 0,-4 0 0,-2 0 0,0 0 0,4 0 0,5 0-178,-7 0 1,6 0-1,0 0 1,-8 0 177,14 0 0,-7 0 0,-5 0 0,-1 0 0,3 0 0,4 0 0,8 0-19,-7 0 1,9 0 0,2 0 0,-6 0 18,-1 0 0,-5 0 0,-1 0 0,0 0 0,2 0 0,5 0 0,-1-1 0,2 1 0,0 0 0,1 1 93,-14 1 0,1 1 1,1 0-1,0 0-93,0 0 0,0 0 0,1 0 0,2 1 153,5 2 1,1 0 0,1 0 0,0 0-154,0 1 0,-1-1 0,1 0 0,2-1 404,-14 0 0,3-1 1,0 0-405,1 3 0,0 0 0,1-1 0,9-4 0,1-2 0,1 0 468,3 3 0,1 1 0,0-1-468,0-3 0,1 0 0,1 0 845,-24 0 0,2 0-845,0 0 0,1 0 0,6 0 0,1 0 962,5 0 0,1 0-962,0 0 0,2 0 868,4 0 1,2 0-869,16 0 0,-2 0 0,-25 0 0,3 0 0,0 0 0,5 0 0,0 0 0,-16 0 1733,-8-7-1733,46 7 0,1-1 0,-24-12 2016,-8 11-2016,-6-5 0,20 7 1726,-2 0-1726,19 0 1083,13 0-1083,-6 0 650,14 0-650,-5 0 0,12 0 0,-5 0 0,6 5 0,0 2 0,0 4 0,1 5 0,-1 2 0,0 5 0,0-1 0,-8 9 0,6 0 0,-14 9 0,4 7 0,-8 4 0,-1 7 0,-7 1 0,6 6 0,-6 2 0,-1 8-446,6-1 446,0 2 0,10-3 0,6 0 0,2-8 0,5 6 0,3-7 0,11-8 0,3 3 0,-2 34-632,4-20 1,2 3 631,1-21 0,2 0 0,-1 4 0,0 1 0,0 3 0,0 0 0,-1-1 0,2-2 0,3-8 0,3 0 0,5 16 0,3-2 0,5-19 0,1-2-380,0 14 0,1 1 380,6-5 0,0-2 0,13 33 0,-15-43 0,3-1 0,7 9 0,2-2 0,-5-11 0,1-1 0,12 11 0,2-3 0,0-14 0,1-4 0,0 2 0,2-2 0,12 0 0,4-2-1004,10 3 1,4-1 1003,5-2 0,4-1 0,-25-7 0,3 0 0,0-2-630,3-3 1,2-2 0,-1 0 629,0 0 0,1 0 0,0-1-469,4-1 1,2-1 0,-1-1 468,-1 2 0,1-1 0,0 0 0,0-3 0,0 0 0,0-1 0,-5 1 0,0-1 0,0 0 0,-2-3 0,-1 0 0,5 0 0,-2 0 0,5 1 0,1-1 0,-4-1 0,7-4 0,-4-2 0,4 0-535,-3 0 1,4 1 0,0-3-1,-4-2 535,5-8 0,-4-4 0,5-1-352,-1 3 1,5-1 0,0-1 0,-6 1 351,2-4 0,-6 0 0,6 0 0,3 2 0,7-1 0,0 0 0,-7 1 0,-4-2 0,-5 0 0,4 0 0,-6 5 0,4-1 0,2 1 0,-1 0-294,-1 0 1,1 0 0,0 0 0,0 1 293,4 1 0,0 0 0,1 1 0,-1 0 0,-4 2 0,0 1 0,-1 0 0,1-1 0,-1-1 0,0-2 0,0 1 0,-1 3-173,17 1 0,-1 2 0,0-1 173,-1-5 0,1-1 0,-2 2 0,-9 8 0,-1 2 0,0-1 170,-5-2 0,-1-2 0,0 2-170,-4 3 0,-1 0 0,-4 1 582,8 0 0,0 0-582,-5 0 0,5-1 0,-7 1 0,-1 5 0,-2 0 0,16-7 0,2-1 0,5 8 0,-4 1 1035,-31-4 0,1 1-1035,34 3 0,1 0 0,-30 0 0,-1 0 0,9 0 0,2 0 0,-4 0 0,-2 0 0,-10 0 0,1 0 0,24 0 0,2 0 0,-12 0 0,0 0 0,11 0 0,1 0 0,-6 0 0,-1 0 0,3 0 0,-1 0 0,-14 0 0,1 0 0,13 0 0,1 0 0,-12 0 0,-3 0 0,-13 0 0,1 0 0,24 0 0,-2 0 2450,11 0-2450,-16 0 0,1 0 0,29 8 0,-39-4 0,0 1 0,-5-1 0,0 1 0,-1 3 0,-1-1 0,42-6 0,0 13 0,1-5 0,-10 0 0,6 5 0,-15-6 0,16 0 2150,-17 5-2150,8-11 0,-10 11 0,-8-11 2101,6 10-2101,-15-10 1501,15 11-1501,-14-11 784,5 4-784,-8-6 274,8 7-274,-5-6 0,29 6 0,-17-7 0,11 0 0,-18 0 0,-8 0 0,-7 0 0,5-6 0,-19-6 0,10-2 0,-19-8 0,5 9 0,-6-9 0,-6 10 0,4-9 0,-9 4 0,4-6 0,-4 0 0,0-6 0,4 4 0,-2-18 0,3 10 0,-4-11 0,0-1 0,0-11 0,-5 0 0,-2-25 0,1 14-309,-6 4 1,0 0 308,5-13 0,-5 9 0,-2-1 0,1-22 0,0 37 0,0-1 0,0 1 0,0 1 0,0-33 0,-2 22 0,-3 1 0,-9-22 0,7 30 0,-2 1 0,-19-18 0,7 15 0,-15-15 0,7 14 0,-13-14 0,5 6 0,-13-2 0,4-4 0,-11 10 0,5-4 0,-7 6 0,7 1 0,4 14 0,-2-5 0,9 15 0,0 0 617,4 2-617,6 14 0,-6-6 0,0 10 0,6-3 0,-5 4 0,5 7 0,-6-5 0,0 9 0,-1-9 0,1 10 0,0-5 0,-1 6 0,-9 0 0,13-5 0,-5 4 0,16-4 0,6 5 0,1 0 0,0 0 0,5 0 0,-5 0 0,6 0 0,0 0 0,-5 0 0,8 0 0,-3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3:52.828"/>
    </inkml:context>
    <inkml:brush xml:id="br0">
      <inkml:brushProperty name="width" value="0.05" units="cm"/>
      <inkml:brushProperty name="height" value="0.05" units="cm"/>
      <inkml:brushProperty name="color" value="#5B2D90"/>
    </inkml:brush>
  </inkml:definitions>
  <inkml:trace contextRef="#ctx0" brushRef="#br0">0 0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2:42.769"/>
    </inkml:context>
    <inkml:brush xml:id="br0">
      <inkml:brushProperty name="width" value="0.05" units="cm"/>
      <inkml:brushProperty name="height" value="0.05" units="cm"/>
      <inkml:brushProperty name="color" value="#5B2D90"/>
    </inkml:brush>
  </inkml:definitions>
  <inkml:trace contextRef="#ctx0" brushRef="#br0">3342 11 24575,'-4'-6'0,"-8"2"0,-11 4 0,4 0 0,-51 0 0,48 0 0,-74 0 0,71 0 0,-62 0 0,50 0 0,-42 0 0,22 0 0,5 0 0,-1 0 0,-6 0-392,-11 0 1,-2 0 391,0 0 0,23 0 0,-5 0 0,-16 0 0,4 0 0,11 0 0,-34 0 0,-5 0 0,2 0 0,26 0 0,-3 0 0,11 0 0,3 0 0,-32 0 0,29 0 0,0 0 0,-39 0 0,2 0 0,12 0-28,10 6 28,8 2 0,2 12 0,16-6 0,3 11 0,6-6 781,1 6-781,5 5 30,-5 3-30,-5 14 0,-2 4 0,-7 8 0,7 6 0,0 1 0,-8 10 0,5-2-515,0 11 515,5-10 0,19-18 0,3 0 0,-12 24 0,10-13 0,2 0 0,3 13 0,-3 1 0,1 3 0,9-31 0,0 0-447,-6 21 0,2 0 447,9-22 0,1-2 0,-4 2 0,1-1 0,-2 45 0,4-44 0,1-1 0,-3 43 0,0-1 0,5 1 0,-2-43 0,1 0 0,3 45 0,0-39 0,0 0 0,0 39 0,0-40 0,0 1 0,0 39 0,0-45 0,0 1 0,0-1 0,0 1 0,0 6 0,0 1 0,0 0 0,0 1 0,0 3 0,0 1 0,0 0 0,0 0 0,0-5 0,0 0 0,0 10 0,0 1 0,0-4 0,0-1 0,0 0 0,0 0 0,0-12 0,0 1 0,0 20 0,0 1-795,0-18 1,0 2 794,0 24 0,0 1 0,0-18 0,0-3 0,3 5 0,2 3 0,-2-5 0,1 5 0,-1-3 0,2 12 0,0 1-458,1-10 0,0 5 1,-1-6 457,-4 2 0,0-3 0,2 10 0,2-3 0,-2-20 0,0 1 0,-3 36 0,2 1 0,5-33 0,0-2-605,-6 15 1,0 2 604,8 6 0,-1-4 0,-6-19 0,-2-1 0,4 9 0,1 2 0,0 14 0,-1-6-4,-1 1 4,1 0 0,1 1 0,2 13 0,-7-29 0,2 1 0,5-11 0,0-1 0,-6 5 0,0 0 0,13 38 0,-13-43 0,-1-1 0,14 43 962,-5-10-962,6-3 0,0 1 0,-1-8 0,1 8 0,0-10 0,0 10 0,6-8 0,2 8 0,7-10 0,-4-6 0,0 1 0,8 12 0,-4-8 0,1-2 0,6-3 0,8 16 0,-1-10 0,0 0 0,-1-6 0,-6-4 1796,3-13-1796,-4 5 1432,5-13-1432,-7-1 900,-2-4-900,-3-17 494,-4 8-494,11-9 0,-12 4 0,5-5 0,-6 4 0,6-9 0,-5 3 0,12-4 0,-5 6 0,6-4 0,0 4 0,8-6 0,1 1 0,1 0 0,5 1 0,19 5 0,-19-5 0,25 6 0,-38-8 0,5 1 0,-6-6 0,-8-2 0,6 1 0,-12-5 0,5 5 0,-6-6 0,6 0 0,2 0 0,6 0 0,8 0 0,1 0 0,17 0 0,2 0 0,8 0 0,9 0 0,-6 0 0,6 0 0,-17 0 0,-2 0 0,-17 0 0,-1 0 0,-8 0 0,-6 0 0,-2 0 0,-6 0 0,-1 0 0,7 0 0,12-6 0,-1-1 0,7 0 0,-16-4 0,4 5 0,-10-6 0,10 0 0,-10 0 0,-2 1 0,-2-1 0,-9 2 0,4-1 0,-6 0 0,0 1 0,1-6 0,5-1 0,-3-12 0,5-18 0,-6 5 0,11-47 0,-6 7-658,6-8 658,-15 35 0,0-1 0,7-34 0,-6 37 0,-1-1 0,7-42 0,1 4 0,-1 16-204,-7-6 204,5 8 0,-5 1 0,0 0 0,5 0 0,-11-1 0,5 21 0,-1-1 0,-4-27 0,5 27 0,-1 1 0,-4-12 0,5-6 0,-7 15 0,6-16 0,-4-12-401,4-4 401,1-8 0,-6 4 0,13 7 0,-13 0 0,6-7 0,-7 16 0,0 2 0,0 3 638,0 15-638,0-7 207,0 9-207,0-9 0,0-22 0,0 15-225,0 9 0,0 0 225,0-3 0,0 8 0,0 0 0,0-21 0,0 25 0,0-1 0,0-44 0,0 39 0,0 0 0,0-39-282,-3 27 0,-2 1 282,-3-16 0,-5 8 0,-1-5 0,1 6 0,0 0 0,-5-2 0,0 0 0,5-1 0,1 3 0,0 24 0,0 2 0,-4-46 0,-6-1 0,13 45 0,0-1 0,-21-41 0,20 30 0,1-1 0,-6 14 0,0-1 0,4-17 0,2-1 0,-3 9 0,0 3 0,4 7 0,0 1 0,0-13 0,-1 1 0,-3 13 0,0 0 0,7-10 0,-1 0 0,-5-1 0,0 2 0,5 4 0,3 0 0,-2-4 0,0 1 0,-2-41-488,7 3 488,0 12 0,0 0 0,0 16 0,0-13 0,0 15 0,0-9 0,0-8 0,0 6 0,0-7 0,0-14 0,0 17 0,0-9 426,0 34-426,0 3 969,0 5-969,0 0 525,0-5-525,0 5 0,0-7 0,0-9 0,0 7 0,0-7 0,0 9 0,0 0 0,0 7 0,0-6 0,0 14 0,0-13 0,0 5 0,0-7 0,0-1 0,0 1 0,0 0 0,0 7 0,0 2 0,0 8 0,0 0 0,0 6 0,0-5 0,0 12 0,0-12 0,0 12 0,0-12 0,0-12 0,0 7 0,0-13 0,0 23 0,0-5 0,0 12 0,0-5 0,0 6 0,0 6 0,-5-5 0,4 5 0,-9 0 0,9 1 0,-8 0 0,3 4 0,-6-9 0,1 3 0,0 1 0,1 1 0,-1 0 0,0 5 0,0-11 0,0 10 0,0-9 0,-5 9 0,4-4 0,-4 5 0,5 0 0,1 6 0,0-5 0,0 9 0,0-3 0,0 4 0,0 0 0,0 0 0,-6 0 0,-1-5 0,-13-8 0,-8-1 0,-9-10 0,-7 3 0,-29-10-959,-6 8 959,28 14 0,3 1 0,-7 1 0,12 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2:45.977"/>
    </inkml:context>
    <inkml:brush xml:id="br0">
      <inkml:brushProperty name="width" value="0.05" units="cm"/>
      <inkml:brushProperty name="height" value="0.05" units="cm"/>
      <inkml:brushProperty name="color" value="#5B2D90"/>
    </inkml:brush>
  </inkml:definitions>
  <inkml:trace contextRef="#ctx0" brushRef="#br0">2612 1 24575,'-34'0'0,"3"0"0,-22 0 0,7 0 0,-17 0 0,-2 0 0,-18 0 0,8 0 0,8 0 0,10 0 0,1 0 0,4 0 0,-9 0 0,-1 0 0,2 0 0,-31 0 0,15 0 0,-6 0 0,8 0 0,9 0 0,3 12 0,5 10 0,9 13 0,-9 15 0,6 1-237,18-7 1,1 0 236,-13 13 0,17-8 0,0 4 0,-20 30 0,7-3-704,13-24 0,-1 2 704,3-7 0,2-1 0,3-5 0,-1 2 0,-9 26 0,2 1 0,11-27 0,2 1 0,-6 22 0,0 2 0,5-13 0,0 0 0,-1 5 0,2 1 0,1 6 0,2 3-956,-1 4 0,2 3 956,1 4 0,2 1 0,3 0 0,2 0 0,-1 0 0,1 0 0,-1-1 0,2 1 0,1 0 0,1 0 0,-3-1 0,0 2 0,3 5 0,2 1 0,-1-6 0,0 0-1007,-5 13 0,1-1 1007,3-12 0,0 1 0,-4 11 0,1 0 0,3-7 0,2 4 0,-1-6 0,0 6 0,0-4 0,0-17 0,0-3 0,0 2 0,-3 14 0,0 3 0,0-6 0,2 10 0,0-5 0,-3-4 0,-1-1 0,1 1 0,0 0 0,-1 0 0,-1-1 0,1 1 0,0 0 0,-4 6 0,0 1 0,4-6 0,-1 1 0,-3-18 0,-2 2 0,1-1-891,-1 24 0,0 1 891,1-24 0,-1 1 0,2-1 0,1-5 0,2 0 0,-1 0 0,-2 0 0,-1 0 0,0 1 0,2-1 0,1 0 0,0 0 0,-3 1 0,0-1 0,0 0-368,0 27 0,0 0 368,0 6 0,0-2 0,5-9 0,-1-3 0,-3 1 0,1-1 0,7 1 0,0-6 333,-3-27 1,0-1-334,4 21 0,0-2 0,0 21 0,0-29 0,0 1 0,0-10 0,0-2 727,0 0 0,0-1-727,14 42 0,3-9 0,13-2 0,6-10 0,6 16 0,1-27 0,4 9 2357,-6-30-2357,-1-1 0,9 2 0,20 11 2343,1-6-2343,-5-4 0,3 0 0,-21-16 0,1 0 186,18 13 1,0-2-187,19 1 0,-39-16 0,0-1 0,39 17 0,-38-15 0,0-1 0,38 23 0,-2-7 286,-19-4-286,1 0 0,-10-6 0,-7 4 0,4-12 0,-13 3 711,6-10-711,-8 9 134,1-9-134,-1 4 0,0-5 0,8 5 0,-6-4 0,5 5 0,1-6 0,-6 0 0,6-6 0,-15 3 0,6-8 0,-12 3 0,5-5 0,-6 0 0,-6 0 0,4 0 0,-4-5 0,7-13 0,-1-2 0,2-23 0,0 3 0,10-16 0,-6 1 0,13-3 0,-13-6 0,14-2 0,-12-8 0,11 1 0,-11 0 0,4 8 0,-6-7 0,-8 8 0,7-10 0,-11-19-655,5 5 655,-13 36 0,-2-1 0,1 2 0,0-3 0,4-15 0,-1-2 0,-2 8 0,0 0-557,4-13 1,-2 1 556,-6 15 0,-1 2 0,0 4 0,-1 0-295,1-4 0,0 1 295,-2-40 0,2 28 0,-1-2 0,-3 14 0,0 1 0,0-1 0,0 0 0,0 2 0,0-1 0,0-8 0,0 1 0,0 10 0,0-2 0,0-21 0,0 2 0,0-14 0,0 31 0,0-1 0,0-39 0,1 45 0,-2-1 0,-3-5 0,0-1 0,3 5 0,0-2 0,-6-8 0,-1-2-577,3 2 0,0-1 577,-4-1 0,0-1 0,0-11 0,0 0 0,0 15 0,1 1 0,-2-14 0,1 1 0,5 20 0,-1 0 0,-3-15 0,0-1 0,4 10 0,-1 1 0,-3 0 0,-1 1-12,0 0 0,1 2 12,-8-40 0,11 45 0,1-1 0,-4-10 0,0-3 0,3-15 0,1-4 0,-6-4 0,1-1-360,5 24 0,1-2 0,0 1 360,-1-26 0,-1 2 0,1 3 0,0 1 0,-1-5 0,-1-1 0,1-1 0,0 3-405,-3 25 1,0 1 404,8-23 0,-1 2 0,-6 28 0,-1 0 0,7-18 0,0-4 0,-7-5 0,-1 0 0,8 10 0,0 0 0,-4-10 0,1 0 0,4 12 0,0 3 0,-3 13 0,-1 1 218,4-13 1,-1 2-219,-6-23 0,7 26 0,0 1 0,-7-35 0,6 3 0,-7 3 0,8 16 473,-6-7-473,4 18 0,-4-6 0,6 6 0,0-8 2101,0 8-2101,0-6 1591,0-9-1591,0 19 745,0-16-745,0 38 78,0-13-78,0 12 0,0-12 0,0 5 0,0 1 0,0-7 0,-6 14 0,5-13 0,-5 12 0,6-4 0,0 7 0,-5 6 0,4 2 0,-4-1 0,0 6 0,3-12 0,-3 12 0,0-12 0,3 12 0,-3-6 0,0 8 0,3-1 0,-8 0 0,9 0 0,-9 0 0,3 1 0,-4 4 0,5-3 0,-3 9 0,3-4 0,-15-5 0,8 8 0,-8-3 0,11 7 0,-1 8 0,5-9 0,-3 9 0,4-3 0,-5 4 0,0 0 0,0 0 0,-1 0 0,-4 0 0,3 0 0,-9 0 0,3-6 0,-4 0 0,-1-5 0,-6-1 0,-2 0 0,-32 5 0,36 1 0,-15 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2:49.560"/>
    </inkml:context>
    <inkml:brush xml:id="br0">
      <inkml:brushProperty name="width" value="0.05" units="cm"/>
      <inkml:brushProperty name="height" value="0.05" units="cm"/>
      <inkml:brushProperty name="color" value="#5B2D90"/>
    </inkml:brush>
  </inkml:definitions>
  <inkml:trace contextRef="#ctx0" brushRef="#br0">1969 215 24575,'-19'0'0,"1"0"0,-9 0 0,-2 0 0,-2 0 0,0 0 0,-30 0 0,35 0 0,-33 0 0,26 0 0,-42 0 0,27 0 0,-39 0 0,44 0 0,-19 0 0,-1 0 0,7 0 0,1 11 0,9 9 0,-2 15 0,4 14 0,-13 4 0,1 24-536,3-14 536,-2 21 0,10-8 0,-8 2 0,29-32 0,-1 0 0,-28 32 0,14 14 0,-6-7 0,13 0 0,-6 7 0,8-17 0,-1 18 0,14-40 0,1 0 0,-8 29 0,7-14 0,0-2 0,1 7 0,0-18 0,0 4 0,7 0 0,0 1-559,-7-4 1,0 1 558,5 14 0,3 0 0,-1-6 0,1 0 0,-1 1 0,2 0 0,2 0 0,1 0 0,-1 5 0,0-1 0,-3-20 0,2 0 0,4 12 0,2 0 0,-3-7 0,0-1 0,-1 6 0,0 1 0,4 3 0,-2 1 0,-5 6 0,-2 0 0,4-10 0,1 2 0,-2 13 0,1 1 0,1-11 0,1 0 0,-2 5 0,2 2-806,2 5 1,0 0 805,-7-5 0,0 1 0,6 10 0,2 0 0,-4-10 0,0-1 0,3 11 0,2 1 0,-1-12 0,0 1 0,0 10 0,0 0 0,0-10 0,0-1 0,0 5 0,0 0 0,0 0 0,0 0 0,0 1 0,0 1 0,0 6 0,0 0 0,0 0 0,0 0-975,0-1 1,0 1 974,0 0 0,0 0 0,0-1 0,0 0 0,0 1 0,0 0 0,0-1 0,0 0 0,0 2 0,0-2 0,-1-22 0,2 1 0,2 29 0,3 3-524,2-20 1,1 1 523,0 12 0,2 1 0,5-7 0,0-6 107,-8-22 1,2-3-108,4 1 0,2-1 1119,9 42-1119,5-9 0,-1-11 0,-6-3 1986,3-14-1986,-6-2 1797,7-3-1797,-2-13 842,8 7-842,-6-1 301,14 5-301,-5 7 0,8 2 0,0-1 0,6 1 0,-6-9 0,6 7 0,-9-14 0,-6 4 0,5 1 0,-6-7 0,1 0 0,3-3 0,-12-7 0,11 3 0,-11 1 0,12-1 0,-5 5 0,6-6 0,11 16 0,-16-21 0,12 13 0,-22-18 0,14 8 0,-14-11 0,15 17 0,-8-16 0,8 11 0,5-7 0,-5 0 0,14 2 0,-5 7 0,7-6 0,1 7 0,-2-8 0,0 0 0,0-6 0,-7 3 0,-3-9 0,-6 2 0,-8-5 0,6 1 0,-12-2 0,5 1 0,-12-1 0,5-5 0,-11-2 0,11-4 0,-11 0 0,5 0 0,-6 0 0,0 0 0,0 0 0,0 0 0,0 0 0,0 0 0,1-10 0,0-2 0,5-6 0,3-10 0,-1 8 0,4-9 0,-3 0 0,-2 5 0,7-12 0,-12 11 0,12-10 0,-11 4 0,5-6 0,0-1 0,-4-7 0,5-1 0,-6-9 0,7 1 0,-5-9 0,5 7 0,-5-25 0,-1 14 0,-6-16 0,6 1 0,-12 6 0,11-7 0,-11 0 0,11 8 0,-12-8 0,6 10 0,-7 8 0,0-7 0,0 8 0,0-10 0,0 1 0,0-10 0,0 8-327,0 18 0,0-1 327,0-23 0,0 24 0,0 0 0,0-28 0,-4 21 0,-1 0 0,3-30 0,-6 15 0,-1-2-584,8 29 0,0 0 584,-7-24 0,0-1 0,6 10 0,2 1 0,-4-5 0,0-1 0,-1-7 0,1 2 0,3 19 0,0 0 0,-3-16 0,-1 0 0,1 18 0,0 0 0,3-28 0,0-1 0,-2 26 0,-2-1-764,0-34 1,1 1 763,3 39 0,0 1 0,-4-29 0,1-2 0,4 18 0,0-1 0,0 1 0,0-6 0,0 3 0,0-10 0,0 0-627,0 7 0,0-4 1,0 4 626,0-8 0,0 2 0,0-14 0,0-1 0,0-1 0,0-1 0,0 28 0,0-2 0,0 3 0,0-15 0,0-2 0,0 10 0,0-4 0,0 4 0,0-7 0,0 2 0,0-12 0,0-1 0,0-6 0,0 3 0,0 28 0,0 0 0,4-26 0,0 0-303,-3 25 1,0 2 302,3-7 0,0 3 0,-4 19 0,0-1 0,4-36 0,1-3 0,0 29 0,1 0 0,-1-15 0,1-1 0,2 13 0,-1 4 0,3-39 0,-1 22 0,0-1 0,-4 24 0,0 1 0,3-18 0,0 2 533,1-27-533,7-1 0,-8 39 0,0 1 0,8-40 0,-8 44 0,0 1 0,8-43 0,-7 0 0,-2 36 0,-1 1 0,-4-25 0,4-12 1352,-6 41-1352,0 0 2039,0 8-2039,0 1 1405,0 7-1405,-6-7 505,-7 6-505,-2-13 0,-8 13 0,3-6 0,-5 7 0,0 1 0,1 6 0,0 2 0,1 6 0,1 5 0,-1 2 0,0 4 0,0 6 0,0 1 0,1 5 0,-1 0 0,0 0 0,-6 0 0,-2 0 0,0 0 0,-5 0 0,5 0 0,-6 0 0,6 0 0,-5 0 0,6 0 0,-1-5 0,-15 3 0,19-3 0,-13 5 0,18 0 0,-1 0 0,0 0 0,0 0 0,6 0 0,-4 0 0,9 0 0,-4 0 0,6 0 0,-1 0 0,1 0 0,-1 0 0,1 0 0,0 0 0,-1 0 0,1 0 0,0 0 0,0 0 0,0 0 0,0 0 0,0 0 0,-6 0 0,-1 0 0,4 0 0,3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43:01.986"/>
    </inkml:context>
    <inkml:brush xml:id="br0">
      <inkml:brushProperty name="width" value="0.05" units="cm"/>
      <inkml:brushProperty name="height" value="0.05" units="cm"/>
      <inkml:brushProperty name="color" value="#5B2D90"/>
    </inkml:brush>
  </inkml:definitions>
  <inkml:trace contextRef="#ctx0" brushRef="#br0">3066 35 24575,'-14'0'0,"0"0"0,-2 0 0,4 0 0,-9 0 0,4 0 0,0 0 0,-3 0 0,2 0 0,-4 0 0,0 0 0,5 0 0,-10 0 0,14 0 0,-10 0 0,1 0 0,-4 0 0,-18 0 0,-12 0 0,-9 7 0,-17 1-719,-3 21 719,32-12 0,1 1 0,-36 22 0,31-16 0,1 0 0,-32 15 0,30-14 0,1 0 0,-31 21 0,41-25 0,1-2 0,-27 17-307,0 0 307,-1-5 0,10 4 0,-8-6 0,8 5 0,-10-3 0,1 12 0,0-13 0,0 6 0,-10 1 0,7-6 0,-6 13 0,8-13 0,7 11 0,4-12 0,14 4 0,-5 0 0,14-7 0,-1 12 707,3-6-707,6-1 319,-1 5-319,2-5 0,6 5 0,0 8 0,-1-6 0,-1 13 0,8-13 0,-1 22 0,0-12 0,4 21 0,-4-5 0,12 8 0,1-22 0,0 2 0,-2 37 0,3-39 0,2 5 0,-1 33 0,3 1-950,1-32 1,2 1 949,-1 7 0,0 7 0,0-6 0,0-6 0,0-2-546,0 11 0,0 1 546,0-5 0,0 0 0,0 6 0,0 0 0,-1 0 0,2-1 0,2-4 0,1-1 0,0 4 0,2 0 0,2 2 0,2 1 0,2 0 0,2 1 0,0 4 0,0 0-709,0-7 0,0 1 709,4 6 0,-1 0 0,-7-5 0,0 1 0,7 4 0,0-1 0,-2-5 0,-2 0 0,1 0 0,0 0 0,3-1 0,0 1 0,-3 6 0,1 0 0,2-4 0,2-1 0,-1-1 0,-1 0 0,1-1 0,0-1 0,3-4 0,1 0 0,-4 4 0,2 4 0,4-3 0,4 5 0,-3-3 0,-3 8 0,0 1 0,3-10 0,3 4 0,-4-4 0,-4 1 0,-2-4 0,4 4 0,0-2 0,-5-11 0,-1 0-442,2 4 0,-1-1 442,-5-3 0,1-1 0,4 1 0,-2 1 0,-5 4 0,-1-1 0,7-10 0,-1 0 0,-5 4 0,-2-1 1155,15 40-1155,-14-44 0,-2-1 0,8 33 0,1 7 0,-1-17 0,0 8 0,-1-10 0,1 0 0,-1 1 0,1-1 1020,0 0-1020,5-8 0,-4 6 0,10-7 1532,3 3-1532,1-4 0,6 2 0,-1-7 1099,-6-3-1099,12 2 486,1-8-486,2 1 0,6 6 0,-1-11 0,21 23 0,-15-21 0,18 7 1,-31-15-1,3-11 0,1 4 0,-7-7 0,6-4 0,-8 2 0,0-9 0,1 4 0,-1-6 0,-6 0 0,-2 0 0,-7-6 0,1-1 0,0 0 0,-1-3 0,1 3 0,-1-5 0,1 5 0,6-4 0,2 9 0,0-8 0,12 9 0,-11-9 0,13 4 0,0 0 0,1-5 0,1 5 0,5-6 0,-5 0 0,31 0 0,-26 0 0,17 0 0,-32 0 0,-6 0 0,-2 0 0,-12 0 0,-1-4 0,0-8 0,-4-5 0,4-6 0,1-6 0,-4 5 0,5-12 0,0-2 0,-3-9 0,4-7 0,2-9 0,-5-2 0,6-28-524,-7 5 524,1-8 0,-1 4 0,1-3 0,0-3 0,-8 46 0,0-1 0,7-41 0,-6-1 0,-5 43 0,-1-1 0,-3-44 0,0 45 0,0 0 0,0-43 0,0 31 0,0-1 0,0 9 0,0-2 0,0-23 0,0-4 0,0 4 0,0 1-746,0 4 0,0 0 746,1-7 0,-2 0 0,-2 16 0,-2 2 0,1-1 0,-1 0 0,-4-4 0,0-1 0,0 5 0,0 0 0,0-6 0,0 0 0,4 5 0,0 1 0,-3-5 0,0 1-346,7 19 0,0 1 346,-7-12 0,1 0 0,5-37 0,-2 41 0,0-2 0,4 1 0,0 0 0,0 0 0,0 0 0,0 5 0,0 1 0,0 0 0,0 0 0,0-41 0,0-1 0,0 1 0,0-1 0,0 1 0,0 36 0,0-1 0,0 4 0,0 0 0,0-10 0,0 0 0,0 2 0,0-4 0,0 1 0,0-6 0,0 2 0,4-18 0,1 0-354,-2 14 0,-1-4 0,3 7 354,3 7 0,1 3 0,0-6 0,-1-2 0,1-7 0,0-1 0,0 7 0,0-2 0,1-19 0,-1 1 0,-4 29 0,-1 1 0,5-15 0,-1-2 0,-3 9 0,0 1-460,0 5 0,0 0 460,4-7 0,-2 2 0,-6 16 0,0 0 0,3-13 0,0-1 0,0 10 0,-1 2 1123,-1-42-1123,4 12 0,-6 10 0,0-1 659,0 9-659,0-6 1607,0 6-1607,0-8 0,0 0 0,0-1 0,0 1 1118,0 8-1118,0-6 183,0 15-183,0-24 0,0 29 0,0-10 0,0 30 0,0-5 0,0 12 0,-5-12 0,-2 12 0,-4-5 0,-1 6 0,1 6 0,0-5 0,-5 5 0,4 0 0,-4 1 0,5 0 0,-5 4 0,-2-10 0,1 10 0,-5-10 0,-1 10 0,-2-10 0,-4 9 0,6-9 0,0 10 0,1-5 0,-1 6 0,0-1 0,0 1 0,0-1 0,6-4 0,-5 3 0,5-3 0,-1 5 0,-3-1 0,4 1 0,-11-5 0,10 9 0,-3-8 0,11 14 0,-6-8 0,4 7 0,-3-3 0,4 5 0,1 0 0,-1 0 0,6-4 0,-5 2 0,5-2 0,-6 4 0,1 0 0,4-5 0,-3 4 0,3-4 0,-4 1 0,0-1 0,5-5 0,-5-6 0,-1 4 0,-7-9 0,-19 7 0,-3-4 0,10 11 0,6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33.9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01.405"/>
    </inkml:context>
    <inkml:brush xml:id="br0">
      <inkml:brushProperty name="width" value="0.05" units="cm"/>
      <inkml:brushProperty name="height" value="0.05" units="cm"/>
    </inkml:brush>
  </inkml:definitions>
  <inkml:trace contextRef="#ctx0" brushRef="#br0">28 0 24575,'0'22'0,"0"0"0,0-8 0,0 5 0,0-4 0,0 4 0,0-4 0,0 3 0,0-3 0,0 5 0,0-1 0,0 1 0,0-1 0,0 1 0,0 0 0,0-1 0,0-4 0,0-1 0,0-1 0,0-3 0,0 4 0,0-5 0,0 4 0,0-3 0,0 9 0,0-9 0,0 3 0,0-4 0,0 5 0,0-4 0,-4 3 0,3-4 0,-3 0 0,4-1 0,0 0 0,0 1 0,0-1 0,-4 1 0,3 0 0,-3-1 0,4 1 0,0 0 0,-4 0 0,3 0 0,-3-1 0,4-7 0,4 2 0,0-10 0,5 6 0,0-3 0,0 4 0,-1-4 0,1 3 0,0-3 0,5 4 0,0 0 0,6 0 0,0-4 0,-6 2 0,5-2 0,-4 4 0,4 0 0,-4 0 0,3 0 0,-3-4 0,0 3 0,3-4 0,-3 5 0,0 0 0,-1 0 0,-1 0 0,-3 0 0,4 0 0,-5 0 0,0 0 0,-1 0 0,1 0 0,0 0 0,0 0 0,0 0 0,0 0 0,0 0 0,-1 0 0,1 0 0,0 0 0,0 0 0,5 0 0,-4 0 0,3 0 0,-4 0 0,0 0 0,5 0 0,-4 0 0,3 0 0,-4 0 0,0 0 0,0 0 0,-1 0 0,1 0 0,-4 0 0,-2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36.9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62 0 16383,'35'40'0,"-3"-9"0,-9-15 0,0-4 0,-1-1 0,-5 0 0,5 0 0,-5 0 0,5 0 0,1-4 0,-1 3 0,1-9 0,6 9 0,-5-8 0,0 3 0,-3 0 0,-4-3 0,0 3 0,-1-5 0,0 0 0,0 0 0,1 0 0,2 0 0,-8 0 0,-50-14 0,21 11 0,-43-11 0,38 9 0,1 3 0,-8-3 0,6 0 0,-5 4 0,0-4 0,4 0 0,-4 4 0,12-4 0,-5 5 0,5 0 0,0-5 0,1 4 0,-5-4 0,8 5 0,-7 0 0,4 0 0,4 0 0,-9 0 0,9 0 0,-8 0 0,4 0 0,65 4 0,-38-3 0,61 3 0,-55-4 0,5 0 0,1 0 0,6 0 0,-5 0 0,6 0 0,-1 0 0,-5 0 0,12 0 0,-12 0 0,-1 0 0,-7 0 0,0 0 0,0 0 0,0 0 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40.0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97 286 16383,'60'0'0,"-1"0"0,-5 0 0,9 0 0,-7 0 0,15 0 0,-23 0 0,21 0 0,-28 0 0,12 0 0,-23 0 0,-1 0 0,-6 0 0,-6 0 0,-1 0 0,-2 0 0,-68 0 0,37 0 0,-63 0 0,55 0 0,-4 0 0,0 0 0,4 0 0,-10 0 0,10 0 0,-10 0 0,10-5 0,-11 3 0,12-8 0,-12 3 0,12-4 0,-5-1 0,-1 0 0,6 0 0,-5 0 0,6 1 0,0-6 0,0 5 0,0-5 0,6 6 0,-4 0 0,9 0 0,-4 0 0,6 1 0,4-5 0,-3 4 0,8-9 0,-4 5 0,18-1 0,0 6 0,7 5 0,-1 5 0,-2 0 0,-1 0 0,4 0 0,-8 0 0,7 0 0,-3 0 0,0 0 0,3 5 0,-8 1 0,4 4 0,-5 5 0,-5-4 0,4 8 0,-3-9 0,-1 8 0,8-3 0,-7-4 0,8 2 0,0-7 0,-3-1 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42.4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460 1 16383,'-41'5'0,"1"-1"0,28-4 0,-4 0 0,-3 0 0,70 0 0,-40 0 0,60 0 0,-48 0 0,0 0 0,6 0 0,-5 0 0,12 0 0,-6 6 0,8 1 0,-1 5 0,0 0 0,0 1 0,0-1 0,1 1 0,-8-6 0,-6 3 0,-8-5 0,-6 1 0,5 3 0,-4 1 0,-1 1 0,-34 8 0,6-12 0,-23 2 0,18-4 0,-6-4 0,4 4 0,-11-5 0,6 0 0,-8 0 0,1 6 0,-1-5 0,1 5 0,-8-6 0,6 0 0,-6 0 0,8 0 0,-1 0 0,1 0 0,0 0 0,-1 0 0,7 0 0,2 0 0,0 0 0,10 0 0,-9 0 0,17 0 0,-5 0 0,-3 0 0,7 0 0,-11-5 0,13 4 0,-9-4 0,3 1 0,0 2 0,54-7 0,-20 8 0,42-4 0,-43 5 0,4 0 0,-3 0 0,-1 0 0,-2 0 0,1 0 0,0 0 0,1 0 0,2 0 0,-7 0 0,7 0 0,-8 13 0,3 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44.7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247 247 16383,'74'0'0,"0"0"0,-10 0 0,7 0 0,-14 0 0,14 0 0,-15 0 0,-1 0 0,-3 0 0,-13 0 0,-1 0 0,-2 0 0,-12 0 0,5 0 0,-6 0 0,-1 0 0,-4 0 0,-3 0 0,0 0 0,-64 0 0,28 0 0,-55 0 0,23 0 0,4-12 0,-22 8 0,6-14 0,-9 10 0,1-7 0,8 7 0,2-5 0,17 6 0,1 0 0,14-4 0,2 10 0,6-4 0,6 5 0,1-5 0,-5 4 0,8-8 0,-13 7 0,14-2 0,-9-1 0,4 3 0,0-7 0,-5 8 0,10-9 0,-4 9 0,1-8 0,4 3 0,1-8 0,35-2 0,-8 0 0,25 5 0,-25 6 0,4 0 0,-4 3 0,6-3 0,6 5 0,-5 0 0,12 0 0,-5 0 0,6 0 0,8 0 0,-6 0 0,13 0 0,-13 0 0,6 0 0,-15 5 0,6 2 0,-17 0 0,9 3 0,-17-9 0,5 9 0,-1-9 0,-4 8 0,4 1 0,-5 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46.85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160 232 16383,'80'0'0,"-12"0"0,-16 0 0,3 0 0,-6 0 0,11 0 0,-21 0 0,6 0 0,-14 0 0,-2 0 0,-12 0 0,-1 0 0,-1 0 0,-53-20 0,26 10 0,-52-18 0,33 16 0,0 0 0,-5 0 0,6 0 0,-1 5 0,1-4 0,8 10 0,-1-9 0,0 9 0,6-4 0,1 5 0,1 0 0,-1-5 0,0 4 0,-4-4 0,8 5 0,-8-5 0,3 4 0,-6-9 0,0 3 0,-6-5 0,4 6 0,-4-5 0,12 5 0,-5 0 0,11 1 0,-5 1 0,58 3 0,-30-4 0,47 5 0,-42 0 0,6 0 0,-1 0 0,1 0 0,-1 0 0,1 0 0,0 0 0,-1 0 0,7 0 0,-4 0 0,4 0 0,-7 0 0,-4 0 0,-3 5 0,1-4 0,-4 8 0,8-4 0,-9 6 0,3 3 0,-4 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49.5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12 16383,'68'0'0,"-6"0"0,-25 0 0,1 0 0,-1 0 0,-6 0 0,4 0 0,-4 0 0,-1 0 0,0 5 0,-8-4 0,7 10 0,-4-10 0,4 5 0,-7-1 0,7-4 0,-4 4 0,-2 0 0,-1-4 0,-11 3 0,9 1 0,-4-4 0,-1 4 0,4-5 0,-3 0 0,6 0 0,1 0 0,-6 0 0,4 0 0,-9 0 0,8 0 0,-9 8 0,-52-6 0,17 7 0,-48-9 0,41 0 0,-5 0 0,12 0 0,-12 0 0,12 0 0,-6 0 0,1 0 0,5 0 0,-12 0 0,12 0 0,-12 0 0,11 0 0,-10 0 0,10 0 0,-4 0 0,12 0 0,1 0 0,0 0 0,0 0 0,-1 0 0,41-23 0,-9 12 0,26-14 0,-19 15 0,-5 9 0,5-4 0,-5 5 0,5-5 0,-11 4 0,11-5 0,-11 6 0,10 0 0,-3 0 0,4 0 0,1 0 0,-6 0 0,-1 0 0,-2 0 0,2 0 0,0 0 0,-2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52.1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2 288 16383,'45'-5'0,"3"1"0,-29 4 0,8 0 0,-10 0 0,1 0 0,3 0 0,-10 0 0,11 0 0,-11 0 0,15 0 0,-13 0 0,13 0 0,-15 0 0,5 0 0,0 0 0,0 4 0,6-3 0,-6 4 0,0-5 0,-1 0 0,0 0 0,-54-10 0,12 7 0,-46-13 0,28 9 0,8 1 0,-1-6 0,1 11 0,6-5 0,2 1 0,7 4 0,5-4 0,2 5 0,1 0 0,3-15 0,2-3 0,5-5 0,4 3 0,0 9 0,0-4 0,0-2 0,0 0 0,9-2 0,-2 7 0,13-4 0,-8 11 0,9-6 0,-10 10 0,11-4 0,-5 0 0,0 4 0,4-4 0,-9 5 0,9 0 0,-9 0 0,9 0 0,-10 0 0,11 0 0,-5 0 0,5 0 0,1 0 0,6 5 0,-5 1 0,6 1 0,-8 3 0,-5-4 0,5 0 0,-11 3 0,5-8 0,-1 9 0,-9 4 0,4-3 0,-10 7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5:54.7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76 0 16383,'70'0'0,"-3"0"0,-5 7 0,3 1 0,8 13 0,-8-5 0,6 5 0,-15-8 0,-1 1 0,-10-1 0,-8-1 0,0 0 0,-6 0 0,-2-5 0,-12-2 0,5 0 0,-11-4 0,9 9 0,-8-9 0,7 4 0,-4-5 0,0 4 0,-65 2 0,23-1 0,-60-1 0,40-4 0,0 0 0,-5 0 0,13 0 0,-14 0 0,14 0 0,-6 0 0,8 0 0,-1 0 0,1 0 0,0 0 0,-1 0 0,1 0 0,-8 0 0,6-5 0,-6 3 0,8-3 0,6 5 0,1 0 0,13 0 0,1 0 0,67 16 0,-9 7 0,6-7 0,2 2 0,17 24 0,4-11 0,-4 12 0,16-12 0,-8 6 0,8-14 0,-10 5 0,-8-12 0,-3 4 0,-8-6 0,-7-1 0,-9-1 0,-9-5 0,-6-2 0,-1 0 0,-4-4 0,-3 4 0,0-5 0,-65-1 0,28-5 0,-63-3 0,38-4 0,-7-1 0,7 1 0,-5 0 0,5-1 0,-7 1 0,7-6 0,19 10 0,11-2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00.23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0 16383,'96'0'0,"0"0"0,-64 0 0,13 0 0,-8 0 0,0 0 0,1 0 0,-8 0 0,-1 0 0,-6 0 0,-6 0 0,-1 0 0,-1 0 0,1 0 0,4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02.16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 16383,'44'5'0,"-10"0"0,-12-5 0,-5 0 0,0 0 0,-1 0 0,-1 0 0,1 0 0,1 0 0,2 4 0,-7-3 0,12 9 0,-6-9 0,10 9 0,-6-9 0,1 10 0,-1-10 0,-4 4 0,-3-1 0,0-2 0,1 2 0,0 1 0,-2 0 0,0 0 0,1 4 0,1-8 0,8-6 0,-17 3 0,7-7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03.450"/>
    </inkml:context>
    <inkml:brush xml:id="br0">
      <inkml:brushProperty name="width" value="0.05" units="cm"/>
      <inkml:brushProperty name="height" value="0.05" units="cm"/>
    </inkml:brush>
  </inkml:definitions>
  <inkml:trace contextRef="#ctx0" brushRef="#br0">56 1 24575,'0'13'0,"0"-4"0,0 5 0,0-5 0,0 4 0,0-2 0,0 7 0,0-8 0,0 4 0,0-1 0,0-3 0,0 9 0,0-5 0,0 1 0,0 4 0,0-10 0,0 10 0,0-4 0,0 4 0,0-4 0,0 3 0,0-3 0,0 5 0,0-5 0,0 3 0,0-8 0,-9 8 0,7-8 0,-7 9 0,9-9 0,0 3 0,-4-4 0,3 5 0,-3-4 0,4 4 0,-4-6 0,3 1 0,-3 0 0,4 0 0,0 0 0,0-1 0,-4 1 0,3-1 0,-2 1 0,3 4 0,-4-3 0,3 9 0,-3-9 0,4 4 0,0-6 0,0 1 0,0 0 0,0-4 0,0-2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03.87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10 16383,'37'-5'0,"-4"1"0,-23 4 0,0 0 0,9 0 0,-6 0 0,12 0 0,-14 0 0,11 0 0,-11 0 0,10 0 0,-6 0 0,1 0 0,3 0 0,-7 0 0,7 0 0,2 0 0,2 0 0,4 0 0,-10 0 0,5 0 0,-11 0 0,9 0 0,-4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05.30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0 16383,'54'0'0,"-7"0"0,-25 0 0,-5 0 0,5 0 0,-5 0 0,0 0 0,4 0 0,3 0 0,0 0 0,5 0 0,0 0 0,-5 0 0,12 0 0,-12 0 0,5 0 0,-6 0 0,-6 0 0,-1 0 0,-1 0 0,0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07.084"/>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 16383,'51'0'0,"3"0"0,-35 0 0,10 0 0,0 0 0,-4 0 0,10 0 0,-4 0 0,6 0 0,-6 0 0,4 0 0,-10 0 0,4 0 0,-7 0 0,1 0 0,0 0 0,-6 0 0,4 0 0,-9 0 0,8 0 0,-4 0 0,0 0 0,3 0 0,-2 0 0,5 0 0,-5 0 0,4 0 0,-9 0 0,8 0 0,-4 0 0,0 0 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09.10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 16383,'54'0'0,"-2"0"0,-15 0 0,0 0 0,-6 0 0,4 0 0,-10 0 0,10 0 0,-10 0 0,4 0 0,-12 0 0,4 0 0,-9 0 0,8 0 0,-4 0 0,-1 0 0,4 0 0,-8 0 0,8 4 0,-3-3 0,0 8 0,-2-3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10.753"/>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 16383,'56'0'0,"5"0"0,-15 0 0,8 0 0,0 0 0,-7 0 0,5 0 0,-13 0 0,-6 0 0,1 0 0,-8 0 0,4 0 0,6 0 0,-12 0 0,12 0 0,-12 0 0,12 0 0,-12 0 0,5 0 0,-6 0 0,-6 0 0,-2 0 0,0 0 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12.29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 16383,'53'0'0,"8"0"0,-28 0 0,5 0 0,-2 0 0,-5 0 0,-1 0 0,-1 0 0,-6 0 0,0 0 0,-6 0 0,-1 0 0,-2 0 0,2 0 0,0 0 0,3 0 0,-8 0 0,9 0 0,2 0 0,-4 0 0,3 0 0,-7 0 0,-2 0 0,3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13.80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 16383,'68'0'0,"-6"0"0,-17 0 0,-6 0 0,6 0 0,-8 0 0,0 0 0,0 0 0,1 0 0,-8 0 0,-1 0 0,-6 0 0,-6 0 0,-1 0 0,-1 0 0,0 0 0,5 0 0,1 0 0,0 0 0,2 0 0,0 0 0,-11 0 0,-2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15.57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 16383,'49'0'0,"8"0"0,-31 0 0,11 0 0,-8 0 0,-5 0 0,-1 0 0,-7 0 0,0 0 0,8 0 0,-6 0 0,10 0 0,-11 0 0,12 0 0,2 0 0,0 0 0,4 0 0,-4 0 0,0 0 0,-2 5 0,-6-4 0,-1 4 0,1 0 0,-6-4 0,4 4 0,-9 0 0,3-4 0,5 3 0,-8-4 0,8 0 0,-6 5 0,-2-4 0,2 4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18.98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 16383,'51'0'0,"-6"0"0,-16 0 0,-5 0 0,0 0 0,-8 0 0,6 0 0,-9 0 0,9 0 0,-7 0 0,2 0 0,-1 0 0,4 4 0,-8 2 0,2 0 0,1 3 0,-3-4 0,12 6 0,-5-5 0,8 4 0,-5-9 0,-4 9 0,3-9 0,-10 8 0,5-8 0,-1 8 0,1-3 0,0 0 0,2 3 0,-6-8 0,8 9 0,3-9 0,1 9 0,5-9 0,1 10 0,-6-10 0,-1 9 0,-1-9 0,-11 8 0,5-8 0,4 9 0,-7-5 0,7 1 0,-5 3 0,-4-8 0,9 8 0,-5-8 0,5 4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25.147"/>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0 1 16383,'52'0'0,"-9"0"0,-14 0 0,28 0 0,7 0 0,7 0 0,-13 0 0,-23 0 0,-10 0 0,4 0 0,-12 0 0,4 0 0,-4 0 0,0 0 0,-1 0 0,0 0 0,5 0 0,-2 0 0,6 0 0,-13 0 0,4 0 0,0 0 0,0 0 0,1 0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08.268"/>
    </inkml:context>
    <inkml:brush xml:id="br0">
      <inkml:brushProperty name="width" value="0.05" units="cm"/>
      <inkml:brushProperty name="height" value="0.05" units="cm"/>
    </inkml:brush>
  </inkml:definitions>
  <inkml:trace contextRef="#ctx0" brushRef="#br0">0 304 24575,'0'-13'0,"0"3"0,0-4 0,0 0 0,0 4 0,0-8 0,5 3 0,0 0 0,0 1 0,3 0 0,-3 4 0,4-4 0,-4 6 0,3-1 0,-3 0 0,0 0 0,3 4 0,-7-3 0,6 7 0,-2-7 0,3 7 0,1-7 0,0 3 0,0-4 0,-1 0 0,1 0 0,0 0 0,5 4 0,-4-3 0,3 3 0,-4 0 0,0-2 0,0 6 0,0-3 0,-1 4 0,1 0 0,0 0 0,-1 0 0,0 0 0,1 0 0,0 0 0,0 0 0,-4 3 0,2-2 0,-6 7 0,7-7 0,-7 7 0,7-3 0,-3 4 0,4 0 0,0 0 0,0-1 0,-1 1 0,1 0 0,-4 0 0,3 5 0,-2-4 0,-1 3 0,3-4 0,-7 0 0,3 0 0,-4 0 0,4 0 0,-3-1 0,2 6 0,-3-4 0,0 8 0,0-8 0,0 9 0,0-4 0,0 13 0,0-6 0,0 12 0,0-13 0,-4 4 0,-2 0 0,-4-4 0,-5 10 0,-2-5 0,1 1 0,-5 4 0,5-5 0,-6 6 0,1 1 0,0-7 0,0 5 0,1-10 0,-1 4 0,6-5 0,1-6 0,5 0 0,0-5 0,4 0 0,-3 0 0,3-1 0,-4-3 0,1-1 0,0 0 0,-1-3 0,0 7 0,0-4 0,0 1 0,1-1 0,-1-4 0,4-4 0,2-1 0,3-3 0,0-1 0,0 0 0,0 0 0,0 0 0,0 0 0,0 0 0,0 0 0,0 1 0,4 3 0,-3-3 0,6 3 0,-2-4 0,4 4 0,-1 2 0,0 3 0,1 0 0,0 0 0,0 0 0,-1 0 0,6-5 0,1 4 0,4-3 0,1 4 0,0 0 0,-1 0 0,-4 0 0,-1 0 0,-6 0 0,1 0 0,0 0 0,0 0 0,0 0 0,-1 0 0,1 4 0,-5 1 0,4 3 0,-3 1 0,4 0 0,-5 0 0,4-1 0,-7 1 0,7-4 0,-7 3 0,7-7 0,-3 7 0,0-3 0,3 0 0,-8 2 0,8-6 0,-3 3 0,0 0 0,3-3 0,-3 3 0,3-4 0,1 0 0,-1 0 0,1 0 0,0 0 0,-1 0 0,1 0 0,0 0 0,0 0 0,-1 0 0,1 0 0,-4-4 0,3 3 0,-4-6 0,1 2 0,3 0 0,-7-2 0,6 2 0,-6-3 0,6 3 0,-6-3 0,7 3 0,-7-3 0,3 3 0,-4 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26.594"/>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0 0 16383,'75'0'0,"0"0"0,-36 0 0,5 0 0,-6 0 0,-1 0 0,0 0 0,0 0 0,8 0 0,-13 0 0,19 0 0,-11 0 0,7 0 0,-2 0 0,-1 0 0,-11 0 0,10 0 0,-19 0 0,5 0 0,-6 0 0,-6 0 0,-1 0 0,-1 0 0,1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28.129"/>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0 1 16383,'58'0'0,"-10"0"0,-12 0 0,-18 0 0,10 0 0,-11 0 0,0 0 0,11 0 0,-15 0 0,15 0 0,-11 0 0,12 0 0,-5 0 0,12 0 0,-5 0 0,-1 0 0,6 0 0,-12 0 0,5 0 0,-6 0 0,-6 0 0,4 0 0,-9 0 0,8 0 0,-3 0 0,-1 0 0,5 0 0,-10 0 0,8 0 0,-3 0 0,4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29.350"/>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0 1 16383,'54'0'0,"0"0"0,-16 0 0,8 0 0,-5 0 0,9 0 0,-24 0 0,11 0 0,-14 0 0,-6 0 0,10 0 0,-9 0 0,6 0 0,-10 0 0,1 0 0,7 0 0,-5 0 0,3 0 0,0 0 0,-7 0 0,7 4 0,-5-3 0,-3 4 0,7-5 0,-3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30.796"/>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 0 16383,'60'0'0,"-12"0"0,-12 0 0,-5 0 0,6 0 0,-6 0 0,4 0 0,-4 0 0,0 0 0,-8 0 0,5 0 0,-9 0 0,4 0 0,-1 0 0,-11 0 0,9 0 0,-4 0 0,0 0 0,4 0 0,-9 0 0,8 0 0,-4 0 0,1 0 0,2 0 0,-3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32.195"/>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 1 16383,'52'0'0,"-14"0"0,-11 0 0,-9 0 0,4 0 0,-5 0 0,-1 0 0,0 0 0,0 0 0,6 0 0,0 0 0,-5 0 0,4 0 0,-3 0 0,4 0 0,1 5 0,-1-4 0,1 9 0,0-9 0,-1 4 0,-5 0 0,-1-4 0,-1 4 0,1-5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56:35.985"/>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0 0 16383,'60'0'0,"-15"0"0,-8 0 0,-15 0 0,1 0 0,0 0 0,6 0 0,1 0 0,-4 0 0,8 0 0,-15 0 0,10 0 0,-12 0 0,4 0 0,-9 0 0,8 0 0,-4 0 0,0 0 0,2 0 0,-2 0 0,-1 0 0,6 0 0,-4 5 0,5-4 0,1 4 0,0-5 0,-6 5 0,-2-4 0,0 4 0,1-1 0,0-3 0,3 13 0,-8-12 0,3 11 0,2-12 0,1 9 0,12-9 0,-5 4 0,6 0 0,-8-3 0,-5 3 0,-1-5 0,-1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10.224"/>
    </inkml:context>
    <inkml:brush xml:id="br0">
      <inkml:brushProperty name="width" value="0.05" units="cm"/>
      <inkml:brushProperty name="height" value="0.05" units="cm"/>
    </inkml:brush>
  </inkml:definitions>
  <inkml:trace contextRef="#ctx0" brushRef="#br0">0 0 24575,'0'19'0,"0"2"0,0 6 0,0-2 0,0-5 0,0-6 0,0 5 0,0-9 0,0 8 0,0-3 0,0 0 0,0 3 0,0-3 0,0 5 0,0-1 0,0-4 0,0-2 0,0-4 0,0 0 0,0 0 0,0 0 0,0-1 0,0 1 0,0-1 0,0 1 0,0 0 0,0-1 0,0 1 0,0 0 0,0 0 0,0 0 0,0 0 0,0 0 0,0-1 0,0 1 0,0-1 0,0 1 0,0 0 0,0 0 0,0-1 0,0 1 0,0-5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11.922"/>
    </inkml:context>
    <inkml:brush xml:id="br0">
      <inkml:brushProperty name="width" value="0.05" units="cm"/>
      <inkml:brushProperty name="height" value="0.05" units="cm"/>
    </inkml:brush>
  </inkml:definitions>
  <inkml:trace contextRef="#ctx0" brushRef="#br0">0 1 24575,'8'0'0,"-1"0"0,12 0 0,-6 0 0,-5 0 0,5 0 0,-3 0 0,7 0 0,-7 0 0,7 0 0,-2 0 0,4 0 0,-4 0 0,4 0 0,-9 0 0,3 0 0,-4 0 0,0 0 0,0 0 0,0 0 0,-1 0 0,1 0 0,-1 0 0,1 0 0,5 0 0,-4 0 0,8 0 0,-8 0 0,4 0 0,-6 0 0,1 0 0,0 0 0,0 0 0,-5 0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14.031"/>
    </inkml:context>
    <inkml:brush xml:id="br0">
      <inkml:brushProperty name="width" value="0.05" units="cm"/>
      <inkml:brushProperty name="height" value="0.05" units="cm"/>
    </inkml:brush>
  </inkml:definitions>
  <inkml:trace contextRef="#ctx0" brushRef="#br0">0 1 24575,'0'13'0,"0"1"0,0 6 0,0 0 0,0-1 0,0-4 0,0 9 0,0-13 0,0 19 0,0-8 0,0 4 0,0 5 0,0-10 0,0 4 0,0-5 0,0-1 0,0 1 0,0 0 0,0-6 0,0 0 0,0-5 0,0 0 0,0 0 0,0-1 0,0 6 0,0-4 0,0 8 0,0-8 0,0 9 0,0-9 0,0 3 0,0 1 0,0-4 0,0 4 0,0-5 0,0-1 0,0 1 0,0 5 0,0-4 0,0 8 0,0-8 0,0 9 0,0-5 0,0 1 0,0 4 0,0-9 0,0 3 0,0-4 0,0 0 0,0-8 0,4-6 0,1 0 0,0-7 0,2 11 0,-2-7 0,4 7 0,5-3 0,1 0 0,4 3 0,6-8 0,-4 7 0,5-7 0,-1 3 0,1 1 0,1-5 0,4 9 0,-10-8 0,4 8 0,-10-3 0,3 4 0,-8 0 0,4-4 0,-5 3 0,4-3 0,-3 4 0,4 0 0,-1 0 0,2 0 0,0-4 0,3 3 0,-3-3 0,5 4 0,-5 0 0,-2 0 0,-4 0 0,0 0 0,-1 0 0,1 0 0,0 0 0,0 0 0,0 0 0,-1 0 0,1 0 0,0 0 0,-4-4 0,-2 0 0,-3-1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15.470"/>
    </inkml:context>
    <inkml:brush xml:id="br0">
      <inkml:brushProperty name="width" value="0.05" units="cm"/>
      <inkml:brushProperty name="height" value="0.05" units="cm"/>
    </inkml:brush>
  </inkml:definitions>
  <inkml:trace contextRef="#ctx0" brushRef="#br0">1 4 24575,'4'-4'0,"0"12"0,-4-5 0,0 15 0,0-3 0,0 4 0,0 1 0,0 0 0,4-1 0,-3 1 0,4-1 0,-1-4 0,-3 4 0,3-5 0,-4 6 0,0-1 0,4 1 0,-3 0 0,3-1 0,-4-4 0,0 3 0,0-3 0,0 0 0,0-1 0,4-6 0,-3 1 0,3 0 0,-4 0 0,0 0 0,0 0 0,0 0 0,0-1 0,0 1 0,0 0 0,0 0 0,0-5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BC8FE-8045-DF4E-A525-6451B9B9E7B5}"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940A3-9F04-0640-8751-ED235F2A8C76}" type="slidenum">
              <a:rPr lang="en-US" smtClean="0"/>
              <a:t>‹#›</a:t>
            </a:fld>
            <a:endParaRPr lang="en-US"/>
          </a:p>
        </p:txBody>
      </p:sp>
    </p:spTree>
    <p:extLst>
      <p:ext uri="{BB962C8B-B14F-4D97-AF65-F5344CB8AC3E}">
        <p14:creationId xmlns:p14="http://schemas.microsoft.com/office/powerpoint/2010/main" val="47535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940A3-9F04-0640-8751-ED235F2A8C76}" type="slidenum">
              <a:rPr lang="en-US" smtClean="0"/>
              <a:t>3</a:t>
            </a:fld>
            <a:endParaRPr lang="en-US"/>
          </a:p>
        </p:txBody>
      </p:sp>
    </p:spTree>
    <p:extLst>
      <p:ext uri="{BB962C8B-B14F-4D97-AF65-F5344CB8AC3E}">
        <p14:creationId xmlns:p14="http://schemas.microsoft.com/office/powerpoint/2010/main" val="313874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7B07-2C57-4A4F-AF6B-641D999316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32E636-ED5A-D24C-A79A-BFCF1ACA8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9EA8B8-BCCA-DB46-94F6-871D22F62FD8}"/>
              </a:ext>
            </a:extLst>
          </p:cNvPr>
          <p:cNvSpPr>
            <a:spLocks noGrp="1"/>
          </p:cNvSpPr>
          <p:nvPr>
            <p:ph type="dt" sz="half" idx="10"/>
          </p:nvPr>
        </p:nvSpPr>
        <p:spPr/>
        <p:txBody>
          <a:bodyPr/>
          <a:lstStyle/>
          <a:p>
            <a:fld id="{EA0C0817-A112-4847-8014-A94B7D2A4EA3}" type="datetime1">
              <a:rPr lang="en-US" smtClean="0"/>
              <a:t>9/29/2021</a:t>
            </a:fld>
            <a:endParaRPr lang="en-US" dirty="0"/>
          </a:p>
        </p:txBody>
      </p:sp>
      <p:sp>
        <p:nvSpPr>
          <p:cNvPr id="5" name="Footer Placeholder 4">
            <a:extLst>
              <a:ext uri="{FF2B5EF4-FFF2-40B4-BE49-F238E27FC236}">
                <a16:creationId xmlns:a16="http://schemas.microsoft.com/office/drawing/2014/main" id="{00F09AB5-8534-BF45-9E2E-E18BC4D6B5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C71E61-4B4D-E04E-B2D9-8914A846E9C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3218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E34A-6703-3C41-8292-E8A06BA1B97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00A235-8E55-9C41-9958-94EC9B588B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67958F-5BC6-C948-9832-F66CE2B8A4E6}"/>
              </a:ext>
            </a:extLst>
          </p:cNvPr>
          <p:cNvSpPr>
            <a:spLocks noGrp="1"/>
          </p:cNvSpPr>
          <p:nvPr>
            <p:ph type="dt" sz="half" idx="10"/>
          </p:nvPr>
        </p:nvSpPr>
        <p:spPr/>
        <p:txBody>
          <a:bodyPr/>
          <a:lstStyle/>
          <a:p>
            <a:fld id="{134F40B7-36AB-4376-BE14-EF7004D79BB9}" type="datetime1">
              <a:rPr lang="en-US" smtClean="0"/>
              <a:t>9/29/2021</a:t>
            </a:fld>
            <a:endParaRPr lang="en-US"/>
          </a:p>
        </p:txBody>
      </p:sp>
      <p:sp>
        <p:nvSpPr>
          <p:cNvPr id="5" name="Footer Placeholder 4">
            <a:extLst>
              <a:ext uri="{FF2B5EF4-FFF2-40B4-BE49-F238E27FC236}">
                <a16:creationId xmlns:a16="http://schemas.microsoft.com/office/drawing/2014/main" id="{2869F445-C0DE-A143-821C-3CD305C38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8BBD3-86D1-FA45-9D53-308917CED3D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7167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0B0CE1-14C1-5F4F-BDC4-63618199284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479F98-F6A1-D34D-921E-64F0577241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843C82-745C-2D44-955F-584DFC6CDE89}"/>
              </a:ext>
            </a:extLst>
          </p:cNvPr>
          <p:cNvSpPr>
            <a:spLocks noGrp="1"/>
          </p:cNvSpPr>
          <p:nvPr>
            <p:ph type="dt" sz="half" idx="10"/>
          </p:nvPr>
        </p:nvSpPr>
        <p:spPr/>
        <p:txBody>
          <a:bodyPr/>
          <a:lstStyle/>
          <a:p>
            <a:fld id="{FF87CAB8-DCAE-46A5-AADA-B3FAD11A54E0}" type="datetime1">
              <a:rPr lang="en-US" smtClean="0"/>
              <a:t>9/29/2021</a:t>
            </a:fld>
            <a:endParaRPr lang="en-US"/>
          </a:p>
        </p:txBody>
      </p:sp>
      <p:sp>
        <p:nvSpPr>
          <p:cNvPr id="5" name="Footer Placeholder 4">
            <a:extLst>
              <a:ext uri="{FF2B5EF4-FFF2-40B4-BE49-F238E27FC236}">
                <a16:creationId xmlns:a16="http://schemas.microsoft.com/office/drawing/2014/main" id="{5EBE75E6-A145-EC43-9EAD-E809F8838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A82D9-FD78-1542-90ED-D4B608CD361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1238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3EFC-501F-1340-A716-655AB630C7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2537519-A98F-CF49-AC9D-4EEDE30AFC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1CC38D-F7CD-6A40-8F81-0231C11F1301}"/>
              </a:ext>
            </a:extLst>
          </p:cNvPr>
          <p:cNvSpPr>
            <a:spLocks noGrp="1"/>
          </p:cNvSpPr>
          <p:nvPr>
            <p:ph type="dt" sz="half" idx="10"/>
          </p:nvPr>
        </p:nvSpPr>
        <p:spPr/>
        <p:txBody>
          <a:bodyPr/>
          <a:lstStyle/>
          <a:p>
            <a:fld id="{7332B432-ACDA-4023-A761-2BAB76577B62}" type="datetime1">
              <a:rPr lang="en-US" smtClean="0"/>
              <a:t>9/29/2021</a:t>
            </a:fld>
            <a:endParaRPr lang="en-US"/>
          </a:p>
        </p:txBody>
      </p:sp>
      <p:sp>
        <p:nvSpPr>
          <p:cNvPr id="5" name="Footer Placeholder 4">
            <a:extLst>
              <a:ext uri="{FF2B5EF4-FFF2-40B4-BE49-F238E27FC236}">
                <a16:creationId xmlns:a16="http://schemas.microsoft.com/office/drawing/2014/main" id="{593F45C7-5B7C-D649-A5A0-F7D0AB028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1D0B1-3BB1-5643-B898-5BD3080DECD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9194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62B3-C8C3-1C42-9F6E-E7F835A16F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825EDD-B97E-3143-8E97-5AE99C8E5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16249D-56B5-5A46-AC2F-04ACDBA7795A}"/>
              </a:ext>
            </a:extLst>
          </p:cNvPr>
          <p:cNvSpPr>
            <a:spLocks noGrp="1"/>
          </p:cNvSpPr>
          <p:nvPr>
            <p:ph type="dt" sz="half" idx="10"/>
          </p:nvPr>
        </p:nvSpPr>
        <p:spPr/>
        <p:txBody>
          <a:bodyPr/>
          <a:lstStyle/>
          <a:p>
            <a:fld id="{D9C646AA-F36E-4540-911D-FFFC0A0EF24A}" type="datetime1">
              <a:rPr lang="en-US" smtClean="0"/>
              <a:t>9/29/2021</a:t>
            </a:fld>
            <a:endParaRPr lang="en-US" dirty="0"/>
          </a:p>
        </p:txBody>
      </p:sp>
      <p:sp>
        <p:nvSpPr>
          <p:cNvPr id="5" name="Footer Placeholder 4">
            <a:extLst>
              <a:ext uri="{FF2B5EF4-FFF2-40B4-BE49-F238E27FC236}">
                <a16:creationId xmlns:a16="http://schemas.microsoft.com/office/drawing/2014/main" id="{E5F8BF22-48B5-8B45-91E1-C52B13B3D9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563455-CE90-474A-B19D-95AD1B16D55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4719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9325-F3EC-DE4D-81A5-F611955B17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D77E1C-8FFC-834B-B971-4B9F73AD50C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445D4EE-E70E-534B-AC6E-66D2BD82D5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ADA4A98-8F2E-8441-867A-892213201CE6}"/>
              </a:ext>
            </a:extLst>
          </p:cNvPr>
          <p:cNvSpPr>
            <a:spLocks noGrp="1"/>
          </p:cNvSpPr>
          <p:nvPr>
            <p:ph type="dt" sz="half" idx="10"/>
          </p:nvPr>
        </p:nvSpPr>
        <p:spPr/>
        <p:txBody>
          <a:bodyPr/>
          <a:lstStyle/>
          <a:p>
            <a:fld id="{69186D26-FA5F-4637-B602-B7C2DC34CFD4}" type="datetime1">
              <a:rPr lang="en-US" smtClean="0"/>
              <a:t>9/29/2021</a:t>
            </a:fld>
            <a:endParaRPr lang="en-US"/>
          </a:p>
        </p:txBody>
      </p:sp>
      <p:sp>
        <p:nvSpPr>
          <p:cNvPr id="6" name="Footer Placeholder 5">
            <a:extLst>
              <a:ext uri="{FF2B5EF4-FFF2-40B4-BE49-F238E27FC236}">
                <a16:creationId xmlns:a16="http://schemas.microsoft.com/office/drawing/2014/main" id="{E480B090-D5E2-2346-8BB3-CCDCCE4D8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86997-6E80-1944-971A-90E119BBA69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641396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4BF5-AA78-8F4E-80D4-C05FACD64F4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89C82E-218B-5349-A71A-E00095204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BD178A-3B0B-F74A-A418-6AD5F429EE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987FDF-A1E6-6045-BFF7-3F476E12A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FB4CDB-AA57-4A4E-BC11-5D14543BCB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C472A15-D064-534C-841F-5F001349B6F0}"/>
              </a:ext>
            </a:extLst>
          </p:cNvPr>
          <p:cNvSpPr>
            <a:spLocks noGrp="1"/>
          </p:cNvSpPr>
          <p:nvPr>
            <p:ph type="dt" sz="half" idx="10"/>
          </p:nvPr>
        </p:nvSpPr>
        <p:spPr/>
        <p:txBody>
          <a:bodyPr/>
          <a:lstStyle/>
          <a:p>
            <a:fld id="{8A7F15D8-96D1-4781-BC50-CA8A088B2FE4}" type="datetime1">
              <a:rPr lang="en-US" smtClean="0"/>
              <a:t>9/29/2021</a:t>
            </a:fld>
            <a:endParaRPr lang="en-US"/>
          </a:p>
        </p:txBody>
      </p:sp>
      <p:sp>
        <p:nvSpPr>
          <p:cNvPr id="8" name="Footer Placeholder 7">
            <a:extLst>
              <a:ext uri="{FF2B5EF4-FFF2-40B4-BE49-F238E27FC236}">
                <a16:creationId xmlns:a16="http://schemas.microsoft.com/office/drawing/2014/main" id="{526311FE-431C-2F4D-8ACE-465184036A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B88E3-3D97-6848-9E26-F9126F5F640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13424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E1D2-CE90-1A43-89F0-893F374F5D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B9BF81-1E73-FA47-9DA0-68389429D842}"/>
              </a:ext>
            </a:extLst>
          </p:cNvPr>
          <p:cNvSpPr>
            <a:spLocks noGrp="1"/>
          </p:cNvSpPr>
          <p:nvPr>
            <p:ph type="dt" sz="half" idx="10"/>
          </p:nvPr>
        </p:nvSpPr>
        <p:spPr/>
        <p:txBody>
          <a:bodyPr/>
          <a:lstStyle/>
          <a:p>
            <a:fld id="{F9A96C99-B8F8-4528-BD05-0E16E943DC09}" type="datetime1">
              <a:rPr lang="en-US" smtClean="0"/>
              <a:t>9/29/2021</a:t>
            </a:fld>
            <a:endParaRPr lang="en-US"/>
          </a:p>
        </p:txBody>
      </p:sp>
      <p:sp>
        <p:nvSpPr>
          <p:cNvPr id="4" name="Footer Placeholder 3">
            <a:extLst>
              <a:ext uri="{FF2B5EF4-FFF2-40B4-BE49-F238E27FC236}">
                <a16:creationId xmlns:a16="http://schemas.microsoft.com/office/drawing/2014/main" id="{76BBA9FB-588B-AD43-B935-28AF087B1A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2C860-4BB8-7149-8815-EF39946B3D2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6497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BA9B4-AA8C-5C40-94F5-E8797335A1B1}"/>
              </a:ext>
            </a:extLst>
          </p:cNvPr>
          <p:cNvSpPr>
            <a:spLocks noGrp="1"/>
          </p:cNvSpPr>
          <p:nvPr>
            <p:ph type="dt" sz="half" idx="10"/>
          </p:nvPr>
        </p:nvSpPr>
        <p:spPr/>
        <p:txBody>
          <a:bodyPr/>
          <a:lstStyle/>
          <a:p>
            <a:fld id="{03636942-C211-4B28-8DBD-C953E00AF71B}" type="datetime1">
              <a:rPr lang="en-US" smtClean="0"/>
              <a:t>9/29/2021</a:t>
            </a:fld>
            <a:endParaRPr lang="en-US"/>
          </a:p>
        </p:txBody>
      </p:sp>
      <p:sp>
        <p:nvSpPr>
          <p:cNvPr id="3" name="Footer Placeholder 2">
            <a:extLst>
              <a:ext uri="{FF2B5EF4-FFF2-40B4-BE49-F238E27FC236}">
                <a16:creationId xmlns:a16="http://schemas.microsoft.com/office/drawing/2014/main" id="{B1638E0E-5809-5644-AA27-58D9193091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A2D16D-110B-8C48-B510-10246E58754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0307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2052-52CF-8746-A1D4-03611687D0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153CA82-3451-564B-B0D7-AE5365255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AC46E5B-CB03-EC4D-A94A-ACFB52C81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7073AD-2A54-1044-925D-A81B1D6C1162}"/>
              </a:ext>
            </a:extLst>
          </p:cNvPr>
          <p:cNvSpPr>
            <a:spLocks noGrp="1"/>
          </p:cNvSpPr>
          <p:nvPr>
            <p:ph type="dt" sz="half" idx="10"/>
          </p:nvPr>
        </p:nvSpPr>
        <p:spPr/>
        <p:txBody>
          <a:bodyPr/>
          <a:lstStyle/>
          <a:p>
            <a:fld id="{7E8D12A6-918A-48BD-8CB9-CA713993B0EA}" type="datetime1">
              <a:rPr lang="en-US" smtClean="0"/>
              <a:t>9/29/2021</a:t>
            </a:fld>
            <a:endParaRPr lang="en-US"/>
          </a:p>
        </p:txBody>
      </p:sp>
      <p:sp>
        <p:nvSpPr>
          <p:cNvPr id="6" name="Footer Placeholder 5">
            <a:extLst>
              <a:ext uri="{FF2B5EF4-FFF2-40B4-BE49-F238E27FC236}">
                <a16:creationId xmlns:a16="http://schemas.microsoft.com/office/drawing/2014/main" id="{6C03B199-55D7-6345-BFDF-61A9A67BA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61E71-C33A-3D4E-B172-801D53B3FEE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964351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8911-6294-EA40-B1CA-502F6C2D0C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9AD8153-B193-2B45-9636-2BF408E1CF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C10343-5E9E-0741-8775-788B6B67C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3432AF-79B3-5341-9AC1-9798AB4304E2}"/>
              </a:ext>
            </a:extLst>
          </p:cNvPr>
          <p:cNvSpPr>
            <a:spLocks noGrp="1"/>
          </p:cNvSpPr>
          <p:nvPr>
            <p:ph type="dt" sz="half" idx="10"/>
          </p:nvPr>
        </p:nvSpPr>
        <p:spPr/>
        <p:txBody>
          <a:bodyPr/>
          <a:lstStyle/>
          <a:p>
            <a:fld id="{E778CE86-875F-4587-BCF6-FA054AFC0D53}" type="datetime1">
              <a:rPr lang="en-US" smtClean="0"/>
              <a:pPr/>
              <a:t>9/29/2021</a:t>
            </a:fld>
            <a:endParaRPr lang="en-US" dirty="0"/>
          </a:p>
        </p:txBody>
      </p:sp>
      <p:sp>
        <p:nvSpPr>
          <p:cNvPr id="6" name="Footer Placeholder 5">
            <a:extLst>
              <a:ext uri="{FF2B5EF4-FFF2-40B4-BE49-F238E27FC236}">
                <a16:creationId xmlns:a16="http://schemas.microsoft.com/office/drawing/2014/main" id="{B2E25C8F-8B6C-3D42-BA01-404FD87845A8}"/>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2E3388A9-2D4B-4042-ACAC-FA1251084D4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3297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D85D7-B97E-E444-82FE-1549FE07B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137784-C135-0B4B-9B7D-20B11CADA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880BFC-84D2-424E-83BC-4B26D7294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9/29/2021</a:t>
            </a:fld>
            <a:endParaRPr lang="en-US"/>
          </a:p>
        </p:txBody>
      </p:sp>
      <p:sp>
        <p:nvSpPr>
          <p:cNvPr id="5" name="Footer Placeholder 4">
            <a:extLst>
              <a:ext uri="{FF2B5EF4-FFF2-40B4-BE49-F238E27FC236}">
                <a16:creationId xmlns:a16="http://schemas.microsoft.com/office/drawing/2014/main" id="{4C3B93BA-DF8C-E14D-8766-213DDFB51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64AAF4-ED54-BD4F-865D-65B91CE5A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1650234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18" Type="http://schemas.openxmlformats.org/officeDocument/2006/relationships/image" Target="../media/image20.png"/><Relationship Id="rId26" Type="http://schemas.openxmlformats.org/officeDocument/2006/relationships/customXml" Target="../ink/ink13.xml"/><Relationship Id="rId39" Type="http://schemas.openxmlformats.org/officeDocument/2006/relationships/image" Target="../media/image30.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customXml" Target="../ink/ink17.xml"/><Relationship Id="rId7" Type="http://schemas.openxmlformats.org/officeDocument/2006/relationships/customXml" Target="../ink/ink3.xml"/><Relationship Id="rId12" Type="http://schemas.openxmlformats.org/officeDocument/2006/relationships/image" Target="../media/image17.png"/><Relationship Id="rId17" Type="http://schemas.openxmlformats.org/officeDocument/2006/relationships/customXml" Target="../ink/ink8.xml"/><Relationship Id="rId25" Type="http://schemas.openxmlformats.org/officeDocument/2006/relationships/image" Target="../media/image23.png"/><Relationship Id="rId33" Type="http://schemas.openxmlformats.org/officeDocument/2006/relationships/image" Target="../media/image27.png"/><Relationship Id="rId38" Type="http://schemas.openxmlformats.org/officeDocument/2006/relationships/customXml" Target="../ink/ink19.xml"/><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1.png"/><Relationship Id="rId29" Type="http://schemas.openxmlformats.org/officeDocument/2006/relationships/image" Target="../media/image25.png"/><Relationship Id="rId41"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5.xml"/><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9.png"/><Relationship Id="rId40" Type="http://schemas.openxmlformats.org/officeDocument/2006/relationships/customXml" Target="../ink/ink20.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image" Target="../media/image16.png"/><Relationship Id="rId19" Type="http://schemas.openxmlformats.org/officeDocument/2006/relationships/customXml" Target="../ink/ink9.xml"/><Relationship Id="rId31"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customXml" Target="../ink/ink4.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image" Target="../media/image24.png"/><Relationship Id="rId30" Type="http://schemas.openxmlformats.org/officeDocument/2006/relationships/customXml" Target="../ink/ink15.xml"/><Relationship Id="rId35"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ustomXml" Target="../ink/ink21.xml"/><Relationship Id="rId7" Type="http://schemas.openxmlformats.org/officeDocument/2006/relationships/customXml" Target="../ink/ink23.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ustomXml" Target="../ink/ink22.xm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customXml" Target="../ink/ink24.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ustomXml" Target="../ink/ink26.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28.xml"/></Relationships>
</file>

<file path=ppt/slides/_rels/slide16.xml.rels><?xml version="1.0" encoding="UTF-8" standalone="yes"?>
<Relationships xmlns="http://schemas.openxmlformats.org/package/2006/relationships"><Relationship Id="rId13" Type="http://schemas.openxmlformats.org/officeDocument/2006/relationships/customXml" Target="../ink/ink34.xml"/><Relationship Id="rId18" Type="http://schemas.openxmlformats.org/officeDocument/2006/relationships/image" Target="../media/image51.png"/><Relationship Id="rId26" Type="http://schemas.openxmlformats.org/officeDocument/2006/relationships/image" Target="../media/image55.png"/><Relationship Id="rId39" Type="http://schemas.openxmlformats.org/officeDocument/2006/relationships/customXml" Target="../ink/ink47.xml"/><Relationship Id="rId21" Type="http://schemas.openxmlformats.org/officeDocument/2006/relationships/customXml" Target="../ink/ink38.xml"/><Relationship Id="rId34" Type="http://schemas.openxmlformats.org/officeDocument/2006/relationships/image" Target="../media/image59.png"/><Relationship Id="rId42" Type="http://schemas.openxmlformats.org/officeDocument/2006/relationships/image" Target="../media/image63.png"/><Relationship Id="rId47" Type="http://schemas.openxmlformats.org/officeDocument/2006/relationships/customXml" Target="../ink/ink51.xml"/><Relationship Id="rId50" Type="http://schemas.openxmlformats.org/officeDocument/2006/relationships/image" Target="../media/image67.png"/><Relationship Id="rId55" Type="http://schemas.openxmlformats.org/officeDocument/2006/relationships/customXml" Target="../ink/ink55.xml"/><Relationship Id="rId7" Type="http://schemas.openxmlformats.org/officeDocument/2006/relationships/customXml" Target="../ink/ink31.xml"/><Relationship Id="rId12" Type="http://schemas.openxmlformats.org/officeDocument/2006/relationships/image" Target="../media/image48.png"/><Relationship Id="rId17" Type="http://schemas.openxmlformats.org/officeDocument/2006/relationships/customXml" Target="../ink/ink36.xml"/><Relationship Id="rId25" Type="http://schemas.openxmlformats.org/officeDocument/2006/relationships/customXml" Target="../ink/ink40.xml"/><Relationship Id="rId33" Type="http://schemas.openxmlformats.org/officeDocument/2006/relationships/customXml" Target="../ink/ink44.xml"/><Relationship Id="rId38" Type="http://schemas.openxmlformats.org/officeDocument/2006/relationships/image" Target="../media/image61.png"/><Relationship Id="rId46" Type="http://schemas.openxmlformats.org/officeDocument/2006/relationships/image" Target="../media/image65.png"/><Relationship Id="rId2" Type="http://schemas.openxmlformats.org/officeDocument/2006/relationships/image" Target="../media/image43.png"/><Relationship Id="rId16" Type="http://schemas.openxmlformats.org/officeDocument/2006/relationships/image" Target="../media/image50.png"/><Relationship Id="rId20" Type="http://schemas.openxmlformats.org/officeDocument/2006/relationships/image" Target="../media/image52.png"/><Relationship Id="rId29" Type="http://schemas.openxmlformats.org/officeDocument/2006/relationships/customXml" Target="../ink/ink42.xml"/><Relationship Id="rId41" Type="http://schemas.openxmlformats.org/officeDocument/2006/relationships/customXml" Target="../ink/ink48.xml"/><Relationship Id="rId54"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customXml" Target="../ink/ink33.xml"/><Relationship Id="rId24" Type="http://schemas.openxmlformats.org/officeDocument/2006/relationships/image" Target="../media/image54.png"/><Relationship Id="rId32" Type="http://schemas.openxmlformats.org/officeDocument/2006/relationships/image" Target="../media/image58.png"/><Relationship Id="rId37" Type="http://schemas.openxmlformats.org/officeDocument/2006/relationships/customXml" Target="../ink/ink46.xml"/><Relationship Id="rId40" Type="http://schemas.openxmlformats.org/officeDocument/2006/relationships/image" Target="../media/image62.png"/><Relationship Id="rId45" Type="http://schemas.openxmlformats.org/officeDocument/2006/relationships/customXml" Target="../ink/ink50.xml"/><Relationship Id="rId53" Type="http://schemas.openxmlformats.org/officeDocument/2006/relationships/customXml" Target="../ink/ink54.xml"/><Relationship Id="rId5" Type="http://schemas.openxmlformats.org/officeDocument/2006/relationships/customXml" Target="../ink/ink30.xml"/><Relationship Id="rId15" Type="http://schemas.openxmlformats.org/officeDocument/2006/relationships/customXml" Target="../ink/ink35.xml"/><Relationship Id="rId23" Type="http://schemas.openxmlformats.org/officeDocument/2006/relationships/customXml" Target="../ink/ink39.xml"/><Relationship Id="rId28" Type="http://schemas.openxmlformats.org/officeDocument/2006/relationships/image" Target="../media/image56.png"/><Relationship Id="rId36" Type="http://schemas.openxmlformats.org/officeDocument/2006/relationships/image" Target="../media/image60.png"/><Relationship Id="rId49" Type="http://schemas.openxmlformats.org/officeDocument/2006/relationships/customXml" Target="../ink/ink52.xml"/><Relationship Id="rId10" Type="http://schemas.openxmlformats.org/officeDocument/2006/relationships/image" Target="../media/image47.png"/><Relationship Id="rId19" Type="http://schemas.openxmlformats.org/officeDocument/2006/relationships/customXml" Target="../ink/ink37.xml"/><Relationship Id="rId31" Type="http://schemas.openxmlformats.org/officeDocument/2006/relationships/customXml" Target="../ink/ink43.xml"/><Relationship Id="rId44" Type="http://schemas.openxmlformats.org/officeDocument/2006/relationships/image" Target="../media/image64.png"/><Relationship Id="rId52" Type="http://schemas.openxmlformats.org/officeDocument/2006/relationships/image" Target="../media/image68.png"/><Relationship Id="rId4" Type="http://schemas.openxmlformats.org/officeDocument/2006/relationships/image" Target="../media/image44.png"/><Relationship Id="rId9" Type="http://schemas.openxmlformats.org/officeDocument/2006/relationships/customXml" Target="../ink/ink32.xml"/><Relationship Id="rId14" Type="http://schemas.openxmlformats.org/officeDocument/2006/relationships/image" Target="../media/image49.png"/><Relationship Id="rId22" Type="http://schemas.openxmlformats.org/officeDocument/2006/relationships/image" Target="../media/image53.png"/><Relationship Id="rId27" Type="http://schemas.openxmlformats.org/officeDocument/2006/relationships/customXml" Target="../ink/ink41.xml"/><Relationship Id="rId30" Type="http://schemas.openxmlformats.org/officeDocument/2006/relationships/image" Target="../media/image57.png"/><Relationship Id="rId35" Type="http://schemas.openxmlformats.org/officeDocument/2006/relationships/customXml" Target="../ink/ink45.xml"/><Relationship Id="rId43" Type="http://schemas.openxmlformats.org/officeDocument/2006/relationships/customXml" Target="../ink/ink49.xml"/><Relationship Id="rId48" Type="http://schemas.openxmlformats.org/officeDocument/2006/relationships/image" Target="../media/image66.png"/><Relationship Id="rId56" Type="http://schemas.openxmlformats.org/officeDocument/2006/relationships/image" Target="../media/image70.png"/><Relationship Id="rId8" Type="http://schemas.openxmlformats.org/officeDocument/2006/relationships/image" Target="../media/image46.png"/><Relationship Id="rId51" Type="http://schemas.openxmlformats.org/officeDocument/2006/relationships/customXml" Target="../ink/ink53.xml"/><Relationship Id="rId3" Type="http://schemas.openxmlformats.org/officeDocument/2006/relationships/customXml" Target="../ink/ink29.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ationalnumeracy.org.uk/helping-children-math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hyperlink" Target="https://www.larkrise.essex.sch.uk/policies-and-guida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D089-B15D-CC4B-AC3F-7AEDEE96FCE4}"/>
              </a:ext>
            </a:extLst>
          </p:cNvPr>
          <p:cNvSpPr>
            <a:spLocks noGrp="1"/>
          </p:cNvSpPr>
          <p:nvPr>
            <p:ph type="title"/>
          </p:nvPr>
        </p:nvSpPr>
        <p:spPr/>
        <p:txBody>
          <a:bodyPr/>
          <a:lstStyle/>
          <a:p>
            <a:r>
              <a:rPr lang="en-US" dirty="0"/>
              <a:t>Supporting Your Child</a:t>
            </a:r>
          </a:p>
        </p:txBody>
      </p:sp>
      <p:sp>
        <p:nvSpPr>
          <p:cNvPr id="3" name="Content Placeholder 2">
            <a:extLst>
              <a:ext uri="{FF2B5EF4-FFF2-40B4-BE49-F238E27FC236}">
                <a16:creationId xmlns:a16="http://schemas.microsoft.com/office/drawing/2014/main" id="{02A6F035-541F-1444-A67B-78FF11F93DE4}"/>
              </a:ext>
            </a:extLst>
          </p:cNvPr>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50040CD6-6FE3-1B43-99D3-F54DADA9EAAC}"/>
              </a:ext>
            </a:extLst>
          </p:cNvPr>
          <p:cNvSpPr/>
          <p:nvPr/>
        </p:nvSpPr>
        <p:spPr>
          <a:xfrm>
            <a:off x="1240600" y="2967335"/>
            <a:ext cx="9710800"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Maths</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in EYFS and Key Stage One</a:t>
            </a:r>
          </a:p>
        </p:txBody>
      </p:sp>
    </p:spTree>
    <p:extLst>
      <p:ext uri="{BB962C8B-B14F-4D97-AF65-F5344CB8AC3E}">
        <p14:creationId xmlns:p14="http://schemas.microsoft.com/office/powerpoint/2010/main" val="376163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FB9AAA-3388-9B42-9DD7-F9CC5F2B3CC8}"/>
              </a:ext>
            </a:extLst>
          </p:cNvPr>
          <p:cNvPicPr>
            <a:picLocks noGrp="1" noChangeAspect="1"/>
          </p:cNvPicPr>
          <p:nvPr>
            <p:ph idx="1"/>
          </p:nvPr>
        </p:nvPicPr>
        <p:blipFill>
          <a:blip r:embed="rId2"/>
          <a:stretch>
            <a:fillRect/>
          </a:stretch>
        </p:blipFill>
        <p:spPr>
          <a:xfrm>
            <a:off x="2008938" y="803063"/>
            <a:ext cx="8174123" cy="5251874"/>
          </a:xfrm>
          <a:prstGeom prst="rect">
            <a:avLst/>
          </a:prstGeom>
        </p:spPr>
      </p:pic>
    </p:spTree>
    <p:extLst>
      <p:ext uri="{BB962C8B-B14F-4D97-AF65-F5344CB8AC3E}">
        <p14:creationId xmlns:p14="http://schemas.microsoft.com/office/powerpoint/2010/main" val="394834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4D74BB-7943-074C-B559-511091EEA2FB}"/>
              </a:ext>
            </a:extLst>
          </p:cNvPr>
          <p:cNvPicPr>
            <a:picLocks noGrp="1" noChangeAspect="1"/>
          </p:cNvPicPr>
          <p:nvPr>
            <p:ph idx="1"/>
          </p:nvPr>
        </p:nvPicPr>
        <p:blipFill>
          <a:blip r:embed="rId2"/>
          <a:stretch>
            <a:fillRect/>
          </a:stretch>
        </p:blipFill>
        <p:spPr>
          <a:xfrm>
            <a:off x="801539" y="1443577"/>
            <a:ext cx="10588922" cy="3970845"/>
          </a:xfrm>
          <a:prstGeom prst="rect">
            <a:avLst/>
          </a:prstGeom>
        </p:spPr>
      </p:pic>
    </p:spTree>
    <p:extLst>
      <p:ext uri="{BB962C8B-B14F-4D97-AF65-F5344CB8AC3E}">
        <p14:creationId xmlns:p14="http://schemas.microsoft.com/office/powerpoint/2010/main" val="102465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F73E-B8C9-0244-BE21-5F29A7BBA4C3}"/>
              </a:ext>
            </a:extLst>
          </p:cNvPr>
          <p:cNvSpPr>
            <a:spLocks noGrp="1"/>
          </p:cNvSpPr>
          <p:nvPr>
            <p:ph type="title"/>
          </p:nvPr>
        </p:nvSpPr>
        <p:spPr>
          <a:xfrm>
            <a:off x="305243" y="1167293"/>
            <a:ext cx="11754951" cy="114430"/>
          </a:xfrm>
        </p:spPr>
        <p:txBody>
          <a:bodyPr>
            <a:normAutofit fontScale="90000"/>
          </a:bodyPr>
          <a:lstStyle/>
          <a:p>
            <a:r>
              <a:rPr lang="en-US" dirty="0"/>
              <a:t>You may here your children refer to a ‘Part-Whole Model’. This is a way of representing the idea that all numbers can be broken down in different ways. Using this knowledge helps children to add and subtract.</a:t>
            </a:r>
          </a:p>
        </p:txBody>
      </p:sp>
      <p:sp>
        <p:nvSpPr>
          <p:cNvPr id="3" name="Content Placeholder 2">
            <a:extLst>
              <a:ext uri="{FF2B5EF4-FFF2-40B4-BE49-F238E27FC236}">
                <a16:creationId xmlns:a16="http://schemas.microsoft.com/office/drawing/2014/main" id="{7458318C-770A-C341-8F40-685A97D0747F}"/>
              </a:ext>
            </a:extLst>
          </p:cNvPr>
          <p:cNvSpPr>
            <a:spLocks noGrp="1"/>
          </p:cNvSpPr>
          <p:nvPr>
            <p:ph idx="1"/>
          </p:nvPr>
        </p:nvSpPr>
        <p:spPr>
          <a:xfrm>
            <a:off x="1175512" y="2557849"/>
            <a:ext cx="9792208" cy="3407862"/>
          </a:xfrm>
        </p:spPr>
        <p:txBody>
          <a:bodyPr>
            <a:normAutofit/>
          </a:bodyPr>
          <a:lstStyle/>
          <a:p>
            <a:pPr marL="0" indent="0">
              <a:buNone/>
            </a:pPr>
            <a:endParaRPr lang="en-US" dirty="0"/>
          </a:p>
        </p:txBody>
      </p:sp>
      <p:pic>
        <p:nvPicPr>
          <p:cNvPr id="4" name="Picture 3">
            <a:extLst>
              <a:ext uri="{FF2B5EF4-FFF2-40B4-BE49-F238E27FC236}">
                <a16:creationId xmlns:a16="http://schemas.microsoft.com/office/drawing/2014/main" id="{CC36C320-133A-8F4C-A373-DD94021F54E6}"/>
              </a:ext>
            </a:extLst>
          </p:cNvPr>
          <p:cNvPicPr>
            <a:picLocks noChangeAspect="1"/>
          </p:cNvPicPr>
          <p:nvPr/>
        </p:nvPicPr>
        <p:blipFill>
          <a:blip r:embed="rId2"/>
          <a:stretch>
            <a:fillRect/>
          </a:stretch>
        </p:blipFill>
        <p:spPr>
          <a:xfrm>
            <a:off x="686816" y="3041611"/>
            <a:ext cx="10769600" cy="3060700"/>
          </a:xfrm>
          <a:prstGeom prst="rect">
            <a:avLst/>
          </a:prstGeom>
        </p:spPr>
      </p:pic>
      <p:sp>
        <p:nvSpPr>
          <p:cNvPr id="5" name="TextBox 4">
            <a:extLst>
              <a:ext uri="{FF2B5EF4-FFF2-40B4-BE49-F238E27FC236}">
                <a16:creationId xmlns:a16="http://schemas.microsoft.com/office/drawing/2014/main" id="{AAA25598-6B42-5346-AF57-520D03641DE4}"/>
              </a:ext>
            </a:extLst>
          </p:cNvPr>
          <p:cNvSpPr txBox="1"/>
          <p:nvPr/>
        </p:nvSpPr>
        <p:spPr>
          <a:xfrm>
            <a:off x="4281905" y="6154020"/>
            <a:ext cx="3000375" cy="646331"/>
          </a:xfrm>
          <a:prstGeom prst="rect">
            <a:avLst/>
          </a:prstGeom>
          <a:noFill/>
        </p:spPr>
        <p:txBody>
          <a:bodyPr wrap="square" rtlCol="0">
            <a:spAutoFit/>
          </a:bodyPr>
          <a:lstStyle/>
          <a:p>
            <a:r>
              <a:rPr lang="en-US" dirty="0"/>
              <a:t>The parts are two and four.</a:t>
            </a:r>
          </a:p>
          <a:p>
            <a:r>
              <a:rPr lang="en-US" dirty="0"/>
              <a:t>The whole is six.</a:t>
            </a:r>
          </a:p>
        </p:txBody>
      </p:sp>
      <p:sp>
        <p:nvSpPr>
          <p:cNvPr id="7" name="Oval 6">
            <a:extLst>
              <a:ext uri="{FF2B5EF4-FFF2-40B4-BE49-F238E27FC236}">
                <a16:creationId xmlns:a16="http://schemas.microsoft.com/office/drawing/2014/main" id="{D4792AD1-AE22-F546-BE60-5FA3F0B8BF23}"/>
              </a:ext>
            </a:extLst>
          </p:cNvPr>
          <p:cNvSpPr/>
          <p:nvPr/>
        </p:nvSpPr>
        <p:spPr>
          <a:xfrm>
            <a:off x="8382293" y="3891409"/>
            <a:ext cx="457200" cy="426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820521-3579-2348-90F2-067E73861CC0}"/>
              </a:ext>
            </a:extLst>
          </p:cNvPr>
          <p:cNvSpPr/>
          <p:nvPr/>
        </p:nvSpPr>
        <p:spPr>
          <a:xfrm>
            <a:off x="8114564" y="4448433"/>
            <a:ext cx="457200" cy="426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C587396-0692-DA4F-AE13-EDCCFD00D37A}"/>
              </a:ext>
            </a:extLst>
          </p:cNvPr>
          <p:cNvSpPr/>
          <p:nvPr/>
        </p:nvSpPr>
        <p:spPr>
          <a:xfrm>
            <a:off x="8705395" y="4460727"/>
            <a:ext cx="457200" cy="426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DB3BFE-0AB8-5E40-A510-E5CEE8B9797A}"/>
              </a:ext>
            </a:extLst>
          </p:cNvPr>
          <p:cNvSpPr/>
          <p:nvPr/>
        </p:nvSpPr>
        <p:spPr>
          <a:xfrm>
            <a:off x="7937449" y="5081465"/>
            <a:ext cx="1643448" cy="898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493A802-D888-4546-85ED-99C92E53C0C3}"/>
                  </a:ext>
                </a:extLst>
              </p14:cNvPr>
              <p14:cNvContentPartPr/>
              <p14:nvPr/>
            </p14:nvContentPartPr>
            <p14:xfrm>
              <a:off x="8543737" y="3940398"/>
              <a:ext cx="203400" cy="323640"/>
            </p14:xfrm>
          </p:contentPart>
        </mc:Choice>
        <mc:Fallback xmlns="">
          <p:pic>
            <p:nvPicPr>
              <p:cNvPr id="14" name="Ink 13">
                <a:extLst>
                  <a:ext uri="{FF2B5EF4-FFF2-40B4-BE49-F238E27FC236}">
                    <a16:creationId xmlns:a16="http://schemas.microsoft.com/office/drawing/2014/main" id="{B493A802-D888-4546-85ED-99C92E53C0C3}"/>
                  </a:ext>
                </a:extLst>
              </p:cNvPr>
              <p:cNvPicPr/>
              <p:nvPr/>
            </p:nvPicPr>
            <p:blipFill>
              <a:blip r:embed="rId4"/>
              <a:stretch>
                <a:fillRect/>
              </a:stretch>
            </p:blipFill>
            <p:spPr>
              <a:xfrm>
                <a:off x="8535097" y="3931758"/>
                <a:ext cx="2210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D44B17D2-89B6-3644-ACC2-CBC6CE1860FF}"/>
                  </a:ext>
                </a:extLst>
              </p14:cNvPr>
              <p14:cNvContentPartPr/>
              <p14:nvPr/>
            </p14:nvContentPartPr>
            <p14:xfrm>
              <a:off x="8249977" y="4527558"/>
              <a:ext cx="174960" cy="279720"/>
            </p14:xfrm>
          </p:contentPart>
        </mc:Choice>
        <mc:Fallback xmlns="">
          <p:pic>
            <p:nvPicPr>
              <p:cNvPr id="15" name="Ink 14">
                <a:extLst>
                  <a:ext uri="{FF2B5EF4-FFF2-40B4-BE49-F238E27FC236}">
                    <a16:creationId xmlns:a16="http://schemas.microsoft.com/office/drawing/2014/main" id="{D44B17D2-89B6-3644-ACC2-CBC6CE1860FF}"/>
                  </a:ext>
                </a:extLst>
              </p:cNvPr>
              <p:cNvPicPr/>
              <p:nvPr/>
            </p:nvPicPr>
            <p:blipFill>
              <a:blip r:embed="rId6"/>
              <a:stretch>
                <a:fillRect/>
              </a:stretch>
            </p:blipFill>
            <p:spPr>
              <a:xfrm>
                <a:off x="8240977" y="4518918"/>
                <a:ext cx="192600" cy="297360"/>
              </a:xfrm>
              <a:prstGeom prst="rect">
                <a:avLst/>
              </a:prstGeom>
            </p:spPr>
          </p:pic>
        </mc:Fallback>
      </mc:AlternateContent>
      <p:grpSp>
        <p:nvGrpSpPr>
          <p:cNvPr id="18" name="Group 17">
            <a:extLst>
              <a:ext uri="{FF2B5EF4-FFF2-40B4-BE49-F238E27FC236}">
                <a16:creationId xmlns:a16="http://schemas.microsoft.com/office/drawing/2014/main" id="{DB254E3B-9F2D-1940-88F0-8F3FB4FCDAB4}"/>
              </a:ext>
            </a:extLst>
          </p:cNvPr>
          <p:cNvGrpSpPr/>
          <p:nvPr/>
        </p:nvGrpSpPr>
        <p:grpSpPr>
          <a:xfrm>
            <a:off x="8859097" y="4522158"/>
            <a:ext cx="222840" cy="326880"/>
            <a:chOff x="8867043" y="3633441"/>
            <a:chExt cx="222840" cy="326880"/>
          </a:xfrm>
        </p:grpSpPr>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9E728E4-E6E9-6440-BC2E-6E84A30BF1EA}"/>
                    </a:ext>
                  </a:extLst>
                </p14:cNvPr>
                <p14:cNvContentPartPr/>
                <p14:nvPr/>
              </p14:nvContentPartPr>
              <p14:xfrm>
                <a:off x="8867043" y="3633441"/>
                <a:ext cx="222840" cy="218880"/>
              </p14:xfrm>
            </p:contentPart>
          </mc:Choice>
          <mc:Fallback xmlns="">
            <p:pic>
              <p:nvPicPr>
                <p:cNvPr id="16" name="Ink 15">
                  <a:extLst>
                    <a:ext uri="{FF2B5EF4-FFF2-40B4-BE49-F238E27FC236}">
                      <a16:creationId xmlns:a16="http://schemas.microsoft.com/office/drawing/2014/main" id="{29E728E4-E6E9-6440-BC2E-6E84A30BF1EA}"/>
                    </a:ext>
                  </a:extLst>
                </p:cNvPr>
                <p:cNvPicPr/>
                <p:nvPr/>
              </p:nvPicPr>
              <p:blipFill>
                <a:blip r:embed="rId8"/>
                <a:stretch>
                  <a:fillRect/>
                </a:stretch>
              </p:blipFill>
              <p:spPr>
                <a:xfrm>
                  <a:off x="8858403" y="3624441"/>
                  <a:ext cx="240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D13CDC3-5A36-A146-8A26-7D72BF66B015}"/>
                    </a:ext>
                  </a:extLst>
                </p14:cNvPr>
                <p14:cNvContentPartPr/>
                <p14:nvPr/>
              </p14:nvContentPartPr>
              <p14:xfrm>
                <a:off x="8971443" y="3718761"/>
                <a:ext cx="20160" cy="241560"/>
              </p14:xfrm>
            </p:contentPart>
          </mc:Choice>
          <mc:Fallback xmlns="">
            <p:pic>
              <p:nvPicPr>
                <p:cNvPr id="17" name="Ink 16">
                  <a:extLst>
                    <a:ext uri="{FF2B5EF4-FFF2-40B4-BE49-F238E27FC236}">
                      <a16:creationId xmlns:a16="http://schemas.microsoft.com/office/drawing/2014/main" id="{AD13CDC3-5A36-A146-8A26-7D72BF66B015}"/>
                    </a:ext>
                  </a:extLst>
                </p:cNvPr>
                <p:cNvPicPr/>
                <p:nvPr/>
              </p:nvPicPr>
              <p:blipFill>
                <a:blip r:embed="rId10"/>
                <a:stretch>
                  <a:fillRect/>
                </a:stretch>
              </p:blipFill>
              <p:spPr>
                <a:xfrm>
                  <a:off x="8962803" y="3710121"/>
                  <a:ext cx="37800" cy="259200"/>
                </a:xfrm>
                <a:prstGeom prst="rect">
                  <a:avLst/>
                </a:prstGeom>
              </p:spPr>
            </p:pic>
          </mc:Fallback>
        </mc:AlternateContent>
      </p:grpSp>
      <p:grpSp>
        <p:nvGrpSpPr>
          <p:cNvPr id="31" name="Group 30">
            <a:extLst>
              <a:ext uri="{FF2B5EF4-FFF2-40B4-BE49-F238E27FC236}">
                <a16:creationId xmlns:a16="http://schemas.microsoft.com/office/drawing/2014/main" id="{427DF4E7-A9F5-1D4D-9ED8-5ADBB84C262D}"/>
              </a:ext>
            </a:extLst>
          </p:cNvPr>
          <p:cNvGrpSpPr/>
          <p:nvPr/>
        </p:nvGrpSpPr>
        <p:grpSpPr>
          <a:xfrm>
            <a:off x="8053417" y="5180958"/>
            <a:ext cx="955800" cy="367920"/>
            <a:chOff x="8061363" y="4292241"/>
            <a:chExt cx="955800" cy="367920"/>
          </a:xfrm>
        </p:grpSpPr>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A24806E9-EEA2-7B46-8EFF-A8514A141997}"/>
                    </a:ext>
                  </a:extLst>
                </p14:cNvPr>
                <p14:cNvContentPartPr/>
                <p14:nvPr/>
              </p14:nvContentPartPr>
              <p14:xfrm>
                <a:off x="8061363" y="4292241"/>
                <a:ext cx="201600" cy="312480"/>
              </p14:xfrm>
            </p:contentPart>
          </mc:Choice>
          <mc:Fallback xmlns="">
            <p:pic>
              <p:nvPicPr>
                <p:cNvPr id="19" name="Ink 18">
                  <a:extLst>
                    <a:ext uri="{FF2B5EF4-FFF2-40B4-BE49-F238E27FC236}">
                      <a16:creationId xmlns:a16="http://schemas.microsoft.com/office/drawing/2014/main" id="{A24806E9-EEA2-7B46-8EFF-A8514A141997}"/>
                    </a:ext>
                  </a:extLst>
                </p:cNvPr>
                <p:cNvPicPr/>
                <p:nvPr/>
              </p:nvPicPr>
              <p:blipFill>
                <a:blip r:embed="rId12"/>
                <a:stretch>
                  <a:fillRect/>
                </a:stretch>
              </p:blipFill>
              <p:spPr>
                <a:xfrm>
                  <a:off x="8052363" y="4283601"/>
                  <a:ext cx="2192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BA7CC6AC-CBCA-8D44-8971-91845378A53B}"/>
                    </a:ext>
                  </a:extLst>
                </p14:cNvPr>
                <p14:cNvContentPartPr/>
                <p14:nvPr/>
              </p14:nvContentPartPr>
              <p14:xfrm>
                <a:off x="8406243" y="4369281"/>
                <a:ext cx="360" cy="187920"/>
              </p14:xfrm>
            </p:contentPart>
          </mc:Choice>
          <mc:Fallback xmlns="">
            <p:pic>
              <p:nvPicPr>
                <p:cNvPr id="20" name="Ink 19">
                  <a:extLst>
                    <a:ext uri="{FF2B5EF4-FFF2-40B4-BE49-F238E27FC236}">
                      <a16:creationId xmlns:a16="http://schemas.microsoft.com/office/drawing/2014/main" id="{BA7CC6AC-CBCA-8D44-8971-91845378A53B}"/>
                    </a:ext>
                  </a:extLst>
                </p:cNvPr>
                <p:cNvPicPr/>
                <p:nvPr/>
              </p:nvPicPr>
              <p:blipFill>
                <a:blip r:embed="rId14"/>
                <a:stretch>
                  <a:fillRect/>
                </a:stretch>
              </p:blipFill>
              <p:spPr>
                <a:xfrm>
                  <a:off x="8397243" y="4360281"/>
                  <a:ext cx="18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093BAA25-0807-8A44-A27D-7F9BF5412648}"/>
                    </a:ext>
                  </a:extLst>
                </p14:cNvPr>
                <p14:cNvContentPartPr/>
                <p14:nvPr/>
              </p14:nvContentPartPr>
              <p14:xfrm>
                <a:off x="8343603" y="4490241"/>
                <a:ext cx="141480" cy="360"/>
              </p14:xfrm>
            </p:contentPart>
          </mc:Choice>
          <mc:Fallback xmlns="">
            <p:pic>
              <p:nvPicPr>
                <p:cNvPr id="22" name="Ink 21">
                  <a:extLst>
                    <a:ext uri="{FF2B5EF4-FFF2-40B4-BE49-F238E27FC236}">
                      <a16:creationId xmlns:a16="http://schemas.microsoft.com/office/drawing/2014/main" id="{093BAA25-0807-8A44-A27D-7F9BF5412648}"/>
                    </a:ext>
                  </a:extLst>
                </p:cNvPr>
                <p:cNvPicPr/>
                <p:nvPr/>
              </p:nvPicPr>
              <p:blipFill>
                <a:blip r:embed="rId16"/>
                <a:stretch>
                  <a:fillRect/>
                </a:stretch>
              </p:blipFill>
              <p:spPr>
                <a:xfrm>
                  <a:off x="8334603" y="4481601"/>
                  <a:ext cx="159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2EF6311E-38AB-5646-A5DF-1FBCDCC46ED0}"/>
                    </a:ext>
                  </a:extLst>
                </p14:cNvPr>
                <p14:cNvContentPartPr/>
                <p14:nvPr/>
              </p14:nvContentPartPr>
              <p14:xfrm>
                <a:off x="8597763" y="4354521"/>
                <a:ext cx="228240" cy="271080"/>
              </p14:xfrm>
            </p:contentPart>
          </mc:Choice>
          <mc:Fallback xmlns="">
            <p:pic>
              <p:nvPicPr>
                <p:cNvPr id="24" name="Ink 23">
                  <a:extLst>
                    <a:ext uri="{FF2B5EF4-FFF2-40B4-BE49-F238E27FC236}">
                      <a16:creationId xmlns:a16="http://schemas.microsoft.com/office/drawing/2014/main" id="{2EF6311E-38AB-5646-A5DF-1FBCDCC46ED0}"/>
                    </a:ext>
                  </a:extLst>
                </p:cNvPr>
                <p:cNvPicPr/>
                <p:nvPr/>
              </p:nvPicPr>
              <p:blipFill>
                <a:blip r:embed="rId18"/>
                <a:stretch>
                  <a:fillRect/>
                </a:stretch>
              </p:blipFill>
              <p:spPr>
                <a:xfrm>
                  <a:off x="8588763" y="4345881"/>
                  <a:ext cx="245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995D1943-575D-A842-B53B-FED4A9C76CBD}"/>
                    </a:ext>
                  </a:extLst>
                </p14:cNvPr>
                <p14:cNvContentPartPr/>
                <p14:nvPr/>
              </p14:nvContentPartPr>
              <p14:xfrm>
                <a:off x="8670123" y="4483761"/>
                <a:ext cx="16560" cy="176400"/>
              </p14:xfrm>
            </p:contentPart>
          </mc:Choice>
          <mc:Fallback xmlns="">
            <p:pic>
              <p:nvPicPr>
                <p:cNvPr id="26" name="Ink 25">
                  <a:extLst>
                    <a:ext uri="{FF2B5EF4-FFF2-40B4-BE49-F238E27FC236}">
                      <a16:creationId xmlns:a16="http://schemas.microsoft.com/office/drawing/2014/main" id="{995D1943-575D-A842-B53B-FED4A9C76CBD}"/>
                    </a:ext>
                  </a:extLst>
                </p:cNvPr>
                <p:cNvPicPr/>
                <p:nvPr/>
              </p:nvPicPr>
              <p:blipFill>
                <a:blip r:embed="rId20"/>
                <a:stretch>
                  <a:fillRect/>
                </a:stretch>
              </p:blipFill>
              <p:spPr>
                <a:xfrm>
                  <a:off x="8661483" y="4474761"/>
                  <a:ext cx="34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55CBCA9F-EB75-4B46-8946-08687F276F0D}"/>
                    </a:ext>
                  </a:extLst>
                </p14:cNvPr>
                <p14:cNvContentPartPr/>
                <p14:nvPr/>
              </p14:nvContentPartPr>
              <p14:xfrm>
                <a:off x="8845803" y="4445961"/>
                <a:ext cx="124200" cy="360"/>
              </p14:xfrm>
            </p:contentPart>
          </mc:Choice>
          <mc:Fallback xmlns="">
            <p:pic>
              <p:nvPicPr>
                <p:cNvPr id="28" name="Ink 27">
                  <a:extLst>
                    <a:ext uri="{FF2B5EF4-FFF2-40B4-BE49-F238E27FC236}">
                      <a16:creationId xmlns:a16="http://schemas.microsoft.com/office/drawing/2014/main" id="{55CBCA9F-EB75-4B46-8946-08687F276F0D}"/>
                    </a:ext>
                  </a:extLst>
                </p:cNvPr>
                <p:cNvPicPr/>
                <p:nvPr/>
              </p:nvPicPr>
              <p:blipFill>
                <a:blip r:embed="rId22"/>
                <a:stretch>
                  <a:fillRect/>
                </a:stretch>
              </p:blipFill>
              <p:spPr>
                <a:xfrm>
                  <a:off x="8837163" y="4436961"/>
                  <a:ext cx="141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429D5DE1-F684-9947-B72E-F23F5A471E11}"/>
                    </a:ext>
                  </a:extLst>
                </p14:cNvPr>
                <p14:cNvContentPartPr/>
                <p14:nvPr/>
              </p14:nvContentPartPr>
              <p14:xfrm>
                <a:off x="8875323" y="4511841"/>
                <a:ext cx="141840" cy="360"/>
              </p14:xfrm>
            </p:contentPart>
          </mc:Choice>
          <mc:Fallback xmlns="">
            <p:pic>
              <p:nvPicPr>
                <p:cNvPr id="30" name="Ink 29">
                  <a:extLst>
                    <a:ext uri="{FF2B5EF4-FFF2-40B4-BE49-F238E27FC236}">
                      <a16:creationId xmlns:a16="http://schemas.microsoft.com/office/drawing/2014/main" id="{429D5DE1-F684-9947-B72E-F23F5A471E11}"/>
                    </a:ext>
                  </a:extLst>
                </p:cNvPr>
                <p:cNvPicPr/>
                <p:nvPr/>
              </p:nvPicPr>
              <p:blipFill>
                <a:blip r:embed="rId16"/>
                <a:stretch>
                  <a:fillRect/>
                </a:stretch>
              </p:blipFill>
              <p:spPr>
                <a:xfrm>
                  <a:off x="8866323" y="4503201"/>
                  <a:ext cx="15948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2BB1BF7F-8A8B-A54F-8436-520D7D4809EF}"/>
                  </a:ext>
                </a:extLst>
              </p14:cNvPr>
              <p14:cNvContentPartPr/>
              <p14:nvPr/>
            </p14:nvContentPartPr>
            <p14:xfrm>
              <a:off x="9157897" y="5227398"/>
              <a:ext cx="210600" cy="267840"/>
            </p14:xfrm>
          </p:contentPart>
        </mc:Choice>
        <mc:Fallback xmlns="">
          <p:pic>
            <p:nvPicPr>
              <p:cNvPr id="32" name="Ink 31">
                <a:extLst>
                  <a:ext uri="{FF2B5EF4-FFF2-40B4-BE49-F238E27FC236}">
                    <a16:creationId xmlns:a16="http://schemas.microsoft.com/office/drawing/2014/main" id="{2BB1BF7F-8A8B-A54F-8436-520D7D4809EF}"/>
                  </a:ext>
                </a:extLst>
              </p:cNvPr>
              <p:cNvPicPr/>
              <p:nvPr/>
            </p:nvPicPr>
            <p:blipFill>
              <a:blip r:embed="rId25"/>
              <a:stretch>
                <a:fillRect/>
              </a:stretch>
            </p:blipFill>
            <p:spPr>
              <a:xfrm>
                <a:off x="9149257" y="5218398"/>
                <a:ext cx="228240" cy="285480"/>
              </a:xfrm>
              <a:prstGeom prst="rect">
                <a:avLst/>
              </a:prstGeom>
            </p:spPr>
          </p:pic>
        </mc:Fallback>
      </mc:AlternateContent>
      <p:grpSp>
        <p:nvGrpSpPr>
          <p:cNvPr id="35" name="Group 34">
            <a:extLst>
              <a:ext uri="{FF2B5EF4-FFF2-40B4-BE49-F238E27FC236}">
                <a16:creationId xmlns:a16="http://schemas.microsoft.com/office/drawing/2014/main" id="{0B3FD156-387B-5547-A19E-63B6C029BF12}"/>
              </a:ext>
            </a:extLst>
          </p:cNvPr>
          <p:cNvGrpSpPr/>
          <p:nvPr/>
        </p:nvGrpSpPr>
        <p:grpSpPr>
          <a:xfrm>
            <a:off x="8032177" y="5715918"/>
            <a:ext cx="260640" cy="243000"/>
            <a:chOff x="8040123" y="4827201"/>
            <a:chExt cx="260640" cy="243000"/>
          </a:xfrm>
        </p:grpSpPr>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99683813-FA2F-1544-BB2B-02F1CA3DF2A3}"/>
                    </a:ext>
                  </a:extLst>
                </p14:cNvPr>
                <p14:cNvContentPartPr/>
                <p14:nvPr/>
              </p14:nvContentPartPr>
              <p14:xfrm>
                <a:off x="8040123" y="4827201"/>
                <a:ext cx="260640" cy="137520"/>
              </p14:xfrm>
            </p:contentPart>
          </mc:Choice>
          <mc:Fallback xmlns="">
            <p:pic>
              <p:nvPicPr>
                <p:cNvPr id="33" name="Ink 32">
                  <a:extLst>
                    <a:ext uri="{FF2B5EF4-FFF2-40B4-BE49-F238E27FC236}">
                      <a16:creationId xmlns:a16="http://schemas.microsoft.com/office/drawing/2014/main" id="{99683813-FA2F-1544-BB2B-02F1CA3DF2A3}"/>
                    </a:ext>
                  </a:extLst>
                </p:cNvPr>
                <p:cNvPicPr/>
                <p:nvPr/>
              </p:nvPicPr>
              <p:blipFill>
                <a:blip r:embed="rId27"/>
                <a:stretch>
                  <a:fillRect/>
                </a:stretch>
              </p:blipFill>
              <p:spPr>
                <a:xfrm>
                  <a:off x="8031483" y="4818561"/>
                  <a:ext cx="278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9B3673EC-5DCF-2449-8633-5D7B9995C86E}"/>
                    </a:ext>
                  </a:extLst>
                </p14:cNvPr>
                <p14:cNvContentPartPr/>
                <p14:nvPr/>
              </p14:nvContentPartPr>
              <p14:xfrm>
                <a:off x="8172603" y="4859961"/>
                <a:ext cx="6480" cy="210240"/>
              </p14:xfrm>
            </p:contentPart>
          </mc:Choice>
          <mc:Fallback xmlns="">
            <p:pic>
              <p:nvPicPr>
                <p:cNvPr id="34" name="Ink 33">
                  <a:extLst>
                    <a:ext uri="{FF2B5EF4-FFF2-40B4-BE49-F238E27FC236}">
                      <a16:creationId xmlns:a16="http://schemas.microsoft.com/office/drawing/2014/main" id="{9B3673EC-5DCF-2449-8633-5D7B9995C86E}"/>
                    </a:ext>
                  </a:extLst>
                </p:cNvPr>
                <p:cNvPicPr/>
                <p:nvPr/>
              </p:nvPicPr>
              <p:blipFill>
                <a:blip r:embed="rId29"/>
                <a:stretch>
                  <a:fillRect/>
                </a:stretch>
              </p:blipFill>
              <p:spPr>
                <a:xfrm>
                  <a:off x="8163963" y="4850961"/>
                  <a:ext cx="24120" cy="227880"/>
                </a:xfrm>
                <a:prstGeom prst="rect">
                  <a:avLst/>
                </a:prstGeom>
              </p:spPr>
            </p:pic>
          </mc:Fallback>
        </mc:AlternateContent>
      </p:grpSp>
      <p:grpSp>
        <p:nvGrpSpPr>
          <p:cNvPr id="38" name="Group 37">
            <a:extLst>
              <a:ext uri="{FF2B5EF4-FFF2-40B4-BE49-F238E27FC236}">
                <a16:creationId xmlns:a16="http://schemas.microsoft.com/office/drawing/2014/main" id="{7A196C8F-0B6C-A144-80FE-777EEC9B02BB}"/>
              </a:ext>
            </a:extLst>
          </p:cNvPr>
          <p:cNvGrpSpPr/>
          <p:nvPr/>
        </p:nvGrpSpPr>
        <p:grpSpPr>
          <a:xfrm>
            <a:off x="8382097" y="5739318"/>
            <a:ext cx="132120" cy="120960"/>
            <a:chOff x="8390043" y="4850601"/>
            <a:chExt cx="132120" cy="120960"/>
          </a:xfrm>
        </p:grpSpPr>
        <mc:AlternateContent xmlns:mc="http://schemas.openxmlformats.org/markup-compatibility/2006" xmlns:p14="http://schemas.microsoft.com/office/powerpoint/2010/main">
          <mc:Choice Requires="p14">
            <p:contentPart p14:bwMode="auto" r:id="rId30">
              <p14:nvContentPartPr>
                <p14:cNvPr id="36" name="Ink 35">
                  <a:extLst>
                    <a:ext uri="{FF2B5EF4-FFF2-40B4-BE49-F238E27FC236}">
                      <a16:creationId xmlns:a16="http://schemas.microsoft.com/office/drawing/2014/main" id="{4022FDD7-556A-9943-A29D-61C168E08FC6}"/>
                    </a:ext>
                  </a:extLst>
                </p14:cNvPr>
                <p14:cNvContentPartPr/>
                <p14:nvPr/>
              </p14:nvContentPartPr>
              <p14:xfrm>
                <a:off x="8430003" y="4850601"/>
                <a:ext cx="360" cy="120960"/>
              </p14:xfrm>
            </p:contentPart>
          </mc:Choice>
          <mc:Fallback xmlns="">
            <p:pic>
              <p:nvPicPr>
                <p:cNvPr id="36" name="Ink 35">
                  <a:extLst>
                    <a:ext uri="{FF2B5EF4-FFF2-40B4-BE49-F238E27FC236}">
                      <a16:creationId xmlns:a16="http://schemas.microsoft.com/office/drawing/2014/main" id="{4022FDD7-556A-9943-A29D-61C168E08FC6}"/>
                    </a:ext>
                  </a:extLst>
                </p:cNvPr>
                <p:cNvPicPr/>
                <p:nvPr/>
              </p:nvPicPr>
              <p:blipFill>
                <a:blip r:embed="rId31"/>
                <a:stretch>
                  <a:fillRect/>
                </a:stretch>
              </p:blipFill>
              <p:spPr>
                <a:xfrm>
                  <a:off x="8421363" y="4841961"/>
                  <a:ext cx="18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id="{F9952A15-4EA3-534B-A7B6-C7A3AB1661E6}"/>
                    </a:ext>
                  </a:extLst>
                </p14:cNvPr>
                <p14:cNvContentPartPr/>
                <p14:nvPr/>
              </p14:nvContentPartPr>
              <p14:xfrm>
                <a:off x="8390043" y="4912881"/>
                <a:ext cx="132120" cy="6120"/>
              </p14:xfrm>
            </p:contentPart>
          </mc:Choice>
          <mc:Fallback xmlns="">
            <p:pic>
              <p:nvPicPr>
                <p:cNvPr id="37" name="Ink 36">
                  <a:extLst>
                    <a:ext uri="{FF2B5EF4-FFF2-40B4-BE49-F238E27FC236}">
                      <a16:creationId xmlns:a16="http://schemas.microsoft.com/office/drawing/2014/main" id="{F9952A15-4EA3-534B-A7B6-C7A3AB1661E6}"/>
                    </a:ext>
                  </a:extLst>
                </p:cNvPr>
                <p:cNvPicPr/>
                <p:nvPr/>
              </p:nvPicPr>
              <p:blipFill>
                <a:blip r:embed="rId33"/>
                <a:stretch>
                  <a:fillRect/>
                </a:stretch>
              </p:blipFill>
              <p:spPr>
                <a:xfrm>
                  <a:off x="8381043" y="4903881"/>
                  <a:ext cx="149760" cy="23760"/>
                </a:xfrm>
                <a:prstGeom prst="rect">
                  <a:avLst/>
                </a:prstGeom>
              </p:spPr>
            </p:pic>
          </mc:Fallback>
        </mc:AlternateContent>
      </p:grpSp>
      <p:grpSp>
        <p:nvGrpSpPr>
          <p:cNvPr id="43" name="Group 42">
            <a:extLst>
              <a:ext uri="{FF2B5EF4-FFF2-40B4-BE49-F238E27FC236}">
                <a16:creationId xmlns:a16="http://schemas.microsoft.com/office/drawing/2014/main" id="{3B1103DD-854D-B749-9949-F276AEBA3B30}"/>
              </a:ext>
            </a:extLst>
          </p:cNvPr>
          <p:cNvGrpSpPr/>
          <p:nvPr/>
        </p:nvGrpSpPr>
        <p:grpSpPr>
          <a:xfrm>
            <a:off x="8618257" y="5698278"/>
            <a:ext cx="411480" cy="268560"/>
            <a:chOff x="8626203" y="4809561"/>
            <a:chExt cx="411480" cy="268560"/>
          </a:xfrm>
        </p:grpSpPr>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02DAF3ED-7637-6349-A3D0-873A62D9841F}"/>
                    </a:ext>
                  </a:extLst>
                </p14:cNvPr>
                <p14:cNvContentPartPr/>
                <p14:nvPr/>
              </p14:nvContentPartPr>
              <p14:xfrm>
                <a:off x="8626203" y="4809561"/>
                <a:ext cx="184680" cy="268560"/>
              </p14:xfrm>
            </p:contentPart>
          </mc:Choice>
          <mc:Fallback xmlns="">
            <p:pic>
              <p:nvPicPr>
                <p:cNvPr id="39" name="Ink 38">
                  <a:extLst>
                    <a:ext uri="{FF2B5EF4-FFF2-40B4-BE49-F238E27FC236}">
                      <a16:creationId xmlns:a16="http://schemas.microsoft.com/office/drawing/2014/main" id="{02DAF3ED-7637-6349-A3D0-873A62D9841F}"/>
                    </a:ext>
                  </a:extLst>
                </p:cNvPr>
                <p:cNvPicPr/>
                <p:nvPr/>
              </p:nvPicPr>
              <p:blipFill>
                <a:blip r:embed="rId35"/>
                <a:stretch>
                  <a:fillRect/>
                </a:stretch>
              </p:blipFill>
              <p:spPr>
                <a:xfrm>
                  <a:off x="8617203" y="4800561"/>
                  <a:ext cx="202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0" name="Ink 39">
                  <a:extLst>
                    <a:ext uri="{FF2B5EF4-FFF2-40B4-BE49-F238E27FC236}">
                      <a16:creationId xmlns:a16="http://schemas.microsoft.com/office/drawing/2014/main" id="{7EC23268-DD0E-E24A-9A88-D65AC1379E3F}"/>
                    </a:ext>
                  </a:extLst>
                </p14:cNvPr>
                <p14:cNvContentPartPr/>
                <p14:nvPr/>
              </p14:nvContentPartPr>
              <p14:xfrm>
                <a:off x="8912403" y="4928361"/>
                <a:ext cx="103680" cy="360"/>
              </p14:xfrm>
            </p:contentPart>
          </mc:Choice>
          <mc:Fallback xmlns="">
            <p:pic>
              <p:nvPicPr>
                <p:cNvPr id="40" name="Ink 39">
                  <a:extLst>
                    <a:ext uri="{FF2B5EF4-FFF2-40B4-BE49-F238E27FC236}">
                      <a16:creationId xmlns:a16="http://schemas.microsoft.com/office/drawing/2014/main" id="{7EC23268-DD0E-E24A-9A88-D65AC1379E3F}"/>
                    </a:ext>
                  </a:extLst>
                </p:cNvPr>
                <p:cNvPicPr/>
                <p:nvPr/>
              </p:nvPicPr>
              <p:blipFill>
                <a:blip r:embed="rId37"/>
                <a:stretch>
                  <a:fillRect/>
                </a:stretch>
              </p:blipFill>
              <p:spPr>
                <a:xfrm>
                  <a:off x="8903763" y="4919361"/>
                  <a:ext cx="121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id="{F9951AC1-B66B-C046-85D4-904F28D6341E}"/>
                    </a:ext>
                  </a:extLst>
                </p14:cNvPr>
                <p14:cNvContentPartPr/>
                <p14:nvPr/>
              </p14:nvContentPartPr>
              <p14:xfrm>
                <a:off x="8932923" y="5014041"/>
                <a:ext cx="104760" cy="360"/>
              </p14:xfrm>
            </p:contentPart>
          </mc:Choice>
          <mc:Fallback xmlns="">
            <p:pic>
              <p:nvPicPr>
                <p:cNvPr id="42" name="Ink 41">
                  <a:extLst>
                    <a:ext uri="{FF2B5EF4-FFF2-40B4-BE49-F238E27FC236}">
                      <a16:creationId xmlns:a16="http://schemas.microsoft.com/office/drawing/2014/main" id="{F9951AC1-B66B-C046-85D4-904F28D6341E}"/>
                    </a:ext>
                  </a:extLst>
                </p:cNvPr>
                <p:cNvPicPr/>
                <p:nvPr/>
              </p:nvPicPr>
              <p:blipFill>
                <a:blip r:embed="rId39"/>
                <a:stretch>
                  <a:fillRect/>
                </a:stretch>
              </p:blipFill>
              <p:spPr>
                <a:xfrm>
                  <a:off x="8923923" y="5005041"/>
                  <a:ext cx="1224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44" name="Ink 43">
                <a:extLst>
                  <a:ext uri="{FF2B5EF4-FFF2-40B4-BE49-F238E27FC236}">
                    <a16:creationId xmlns:a16="http://schemas.microsoft.com/office/drawing/2014/main" id="{287BCE95-FCCF-D547-9B7E-660DA9C5B5C1}"/>
                  </a:ext>
                </a:extLst>
              </p14:cNvPr>
              <p14:cNvContentPartPr/>
              <p14:nvPr/>
            </p14:nvContentPartPr>
            <p14:xfrm>
              <a:off x="9215857" y="5674878"/>
              <a:ext cx="156240" cy="254880"/>
            </p14:xfrm>
          </p:contentPart>
        </mc:Choice>
        <mc:Fallback xmlns="">
          <p:pic>
            <p:nvPicPr>
              <p:cNvPr id="44" name="Ink 43">
                <a:extLst>
                  <a:ext uri="{FF2B5EF4-FFF2-40B4-BE49-F238E27FC236}">
                    <a16:creationId xmlns:a16="http://schemas.microsoft.com/office/drawing/2014/main" id="{287BCE95-FCCF-D547-9B7E-660DA9C5B5C1}"/>
                  </a:ext>
                </a:extLst>
              </p:cNvPr>
              <p:cNvPicPr/>
              <p:nvPr/>
            </p:nvPicPr>
            <p:blipFill>
              <a:blip r:embed="rId41"/>
              <a:stretch>
                <a:fillRect/>
              </a:stretch>
            </p:blipFill>
            <p:spPr>
              <a:xfrm>
                <a:off x="9207217" y="5666238"/>
                <a:ext cx="173880" cy="272520"/>
              </a:xfrm>
              <a:prstGeom prst="rect">
                <a:avLst/>
              </a:prstGeom>
            </p:spPr>
          </p:pic>
        </mc:Fallback>
      </mc:AlternateContent>
      <p:sp>
        <p:nvSpPr>
          <p:cNvPr id="6" name="Rectangle 5">
            <a:extLst>
              <a:ext uri="{FF2B5EF4-FFF2-40B4-BE49-F238E27FC236}">
                <a16:creationId xmlns:a16="http://schemas.microsoft.com/office/drawing/2014/main" id="{AA82C30F-D8A1-AA43-8D46-2A34E490263A}"/>
              </a:ext>
            </a:extLst>
          </p:cNvPr>
          <p:cNvSpPr/>
          <p:nvPr/>
        </p:nvSpPr>
        <p:spPr>
          <a:xfrm>
            <a:off x="4281905" y="5476452"/>
            <a:ext cx="3628189" cy="55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7A53B78-10CF-8D43-A241-EE63C1C1E0DD}"/>
              </a:ext>
            </a:extLst>
          </p:cNvPr>
          <p:cNvSpPr/>
          <p:nvPr/>
        </p:nvSpPr>
        <p:spPr>
          <a:xfrm>
            <a:off x="-663305" y="2672279"/>
            <a:ext cx="3347707" cy="369332"/>
          </a:xfrm>
          <a:prstGeom prst="rect">
            <a:avLst/>
          </a:prstGeom>
        </p:spPr>
        <p:txBody>
          <a:bodyPr wrap="square">
            <a:spAutoFit/>
          </a:bodyPr>
          <a:lstStyle/>
          <a:p>
            <a:pPr algn="ct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Concrete</a:t>
            </a:r>
          </a:p>
        </p:txBody>
      </p:sp>
      <p:sp>
        <p:nvSpPr>
          <p:cNvPr id="46" name="Rectangle 45">
            <a:extLst>
              <a:ext uri="{FF2B5EF4-FFF2-40B4-BE49-F238E27FC236}">
                <a16:creationId xmlns:a16="http://schemas.microsoft.com/office/drawing/2014/main" id="{65196D11-AA86-204F-8018-7A354FC48866}"/>
              </a:ext>
            </a:extLst>
          </p:cNvPr>
          <p:cNvSpPr/>
          <p:nvPr/>
        </p:nvSpPr>
        <p:spPr>
          <a:xfrm>
            <a:off x="4193293" y="2672279"/>
            <a:ext cx="1208985" cy="369332"/>
          </a:xfrm>
          <a:prstGeom prst="rect">
            <a:avLst/>
          </a:prstGeom>
        </p:spPr>
        <p:txBody>
          <a:bodyPr wrap="none">
            <a:spAutoFit/>
          </a:bodyPr>
          <a:lstStyle/>
          <a:p>
            <a:pPr algn="ct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Pictorial</a:t>
            </a:r>
          </a:p>
        </p:txBody>
      </p:sp>
      <p:sp>
        <p:nvSpPr>
          <p:cNvPr id="47" name="Rectangle 46">
            <a:extLst>
              <a:ext uri="{FF2B5EF4-FFF2-40B4-BE49-F238E27FC236}">
                <a16:creationId xmlns:a16="http://schemas.microsoft.com/office/drawing/2014/main" id="{E45FDC7B-ED5C-754B-869E-72859134CD99}"/>
              </a:ext>
            </a:extLst>
          </p:cNvPr>
          <p:cNvSpPr/>
          <p:nvPr/>
        </p:nvSpPr>
        <p:spPr>
          <a:xfrm>
            <a:off x="7853282" y="2700839"/>
            <a:ext cx="1189749" cy="369332"/>
          </a:xfrm>
          <a:prstGeom prst="rect">
            <a:avLst/>
          </a:prstGeom>
        </p:spPr>
        <p:txBody>
          <a:bodyPr wrap="none">
            <a:spAutoFit/>
          </a:bodyPr>
          <a:lstStyle/>
          <a:p>
            <a:pPr algn="ct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Abstract</a:t>
            </a:r>
          </a:p>
        </p:txBody>
      </p:sp>
    </p:spTree>
    <p:extLst>
      <p:ext uri="{BB962C8B-B14F-4D97-AF65-F5344CB8AC3E}">
        <p14:creationId xmlns:p14="http://schemas.microsoft.com/office/powerpoint/2010/main" val="79873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74C2C3-D389-3644-BF51-63B67A7722A3}"/>
              </a:ext>
            </a:extLst>
          </p:cNvPr>
          <p:cNvPicPr>
            <a:picLocks noGrp="1" noChangeAspect="1"/>
          </p:cNvPicPr>
          <p:nvPr>
            <p:ph idx="1"/>
          </p:nvPr>
        </p:nvPicPr>
        <p:blipFill>
          <a:blip r:embed="rId2"/>
          <a:stretch>
            <a:fillRect/>
          </a:stretch>
        </p:blipFill>
        <p:spPr>
          <a:xfrm>
            <a:off x="4321295" y="1208379"/>
            <a:ext cx="7316738" cy="5121715"/>
          </a:xfrm>
          <a:prstGeom prst="rect">
            <a:avLst/>
          </a:prstGeom>
        </p:spPr>
      </p:pic>
      <p:pic>
        <p:nvPicPr>
          <p:cNvPr id="5" name="Picture 4">
            <a:extLst>
              <a:ext uri="{FF2B5EF4-FFF2-40B4-BE49-F238E27FC236}">
                <a16:creationId xmlns:a16="http://schemas.microsoft.com/office/drawing/2014/main" id="{4DBBEF12-EA66-B34F-9854-B8006CA435E6}"/>
              </a:ext>
            </a:extLst>
          </p:cNvPr>
          <p:cNvPicPr>
            <a:picLocks noChangeAspect="1"/>
          </p:cNvPicPr>
          <p:nvPr/>
        </p:nvPicPr>
        <p:blipFill>
          <a:blip r:embed="rId3"/>
          <a:stretch>
            <a:fillRect/>
          </a:stretch>
        </p:blipFill>
        <p:spPr>
          <a:xfrm>
            <a:off x="597596" y="480060"/>
            <a:ext cx="3646744" cy="1816693"/>
          </a:xfrm>
          <a:prstGeom prst="rect">
            <a:avLst/>
          </a:prstGeom>
        </p:spPr>
      </p:pic>
      <p:sp>
        <p:nvSpPr>
          <p:cNvPr id="10" name="Rectangle 9">
            <a:extLst>
              <a:ext uri="{FF2B5EF4-FFF2-40B4-BE49-F238E27FC236}">
                <a16:creationId xmlns:a16="http://schemas.microsoft.com/office/drawing/2014/main" id="{7FB9E7C1-7FCD-B44B-81AA-FC66272F37EA}"/>
              </a:ext>
            </a:extLst>
          </p:cNvPr>
          <p:cNvSpPr/>
          <p:nvPr/>
        </p:nvSpPr>
        <p:spPr>
          <a:xfrm>
            <a:off x="597596" y="2296753"/>
            <a:ext cx="29193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Concrete</a:t>
            </a:r>
          </a:p>
        </p:txBody>
      </p:sp>
      <p:sp>
        <p:nvSpPr>
          <p:cNvPr id="12" name="Rectangle 11">
            <a:extLst>
              <a:ext uri="{FF2B5EF4-FFF2-40B4-BE49-F238E27FC236}">
                <a16:creationId xmlns:a16="http://schemas.microsoft.com/office/drawing/2014/main" id="{120E12B4-62C3-CA48-B0E8-417D4FDFB741}"/>
              </a:ext>
            </a:extLst>
          </p:cNvPr>
          <p:cNvSpPr/>
          <p:nvPr/>
        </p:nvSpPr>
        <p:spPr>
          <a:xfrm>
            <a:off x="4320783" y="345361"/>
            <a:ext cx="325602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Pictorial</a:t>
            </a:r>
          </a:p>
        </p:txBody>
      </p:sp>
      <p:sp>
        <p:nvSpPr>
          <p:cNvPr id="14" name="Rectangle 13">
            <a:extLst>
              <a:ext uri="{FF2B5EF4-FFF2-40B4-BE49-F238E27FC236}">
                <a16:creationId xmlns:a16="http://schemas.microsoft.com/office/drawing/2014/main" id="{C37CCFFB-CDC1-0F4E-A0E2-47C742FBA18D}"/>
              </a:ext>
            </a:extLst>
          </p:cNvPr>
          <p:cNvSpPr/>
          <p:nvPr/>
        </p:nvSpPr>
        <p:spPr>
          <a:xfrm>
            <a:off x="8036400" y="342900"/>
            <a:ext cx="320151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Abstract</a:t>
            </a:r>
          </a:p>
        </p:txBody>
      </p:sp>
      <p:sp>
        <p:nvSpPr>
          <p:cNvPr id="16" name="TextBox 15">
            <a:extLst>
              <a:ext uri="{FF2B5EF4-FFF2-40B4-BE49-F238E27FC236}">
                <a16:creationId xmlns:a16="http://schemas.microsoft.com/office/drawing/2014/main" id="{686CC60D-699D-7749-912D-5DDCFCB73490}"/>
              </a:ext>
            </a:extLst>
          </p:cNvPr>
          <p:cNvSpPr txBox="1"/>
          <p:nvPr/>
        </p:nvSpPr>
        <p:spPr>
          <a:xfrm>
            <a:off x="620524" y="3514386"/>
            <a:ext cx="2676727" cy="2862322"/>
          </a:xfrm>
          <a:prstGeom prst="rect">
            <a:avLst/>
          </a:prstGeom>
          <a:noFill/>
        </p:spPr>
        <p:txBody>
          <a:bodyPr wrap="square" rtlCol="0">
            <a:spAutoFit/>
          </a:bodyPr>
          <a:lstStyle/>
          <a:p>
            <a:r>
              <a:rPr lang="en-US" dirty="0"/>
              <a:t>*Encourage children to use physical objects to represent numbers to help give their </a:t>
            </a:r>
            <a:r>
              <a:rPr lang="en-US" dirty="0" err="1"/>
              <a:t>maths</a:t>
            </a:r>
            <a:r>
              <a:rPr lang="en-US" dirty="0"/>
              <a:t> meaning</a:t>
            </a:r>
          </a:p>
          <a:p>
            <a:r>
              <a:rPr lang="en-US" dirty="0"/>
              <a:t>*Move to drawn objects to represent real world items</a:t>
            </a:r>
          </a:p>
          <a:p>
            <a:r>
              <a:rPr lang="en-US" dirty="0"/>
              <a:t>*Replace drawn objects with numbers</a:t>
            </a:r>
          </a:p>
        </p:txBody>
      </p:sp>
    </p:spTree>
    <p:extLst>
      <p:ext uri="{BB962C8B-B14F-4D97-AF65-F5344CB8AC3E}">
        <p14:creationId xmlns:p14="http://schemas.microsoft.com/office/powerpoint/2010/main" val="102341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9009-71E8-EF4F-BC9F-57AA97D1BD48}"/>
              </a:ext>
            </a:extLst>
          </p:cNvPr>
          <p:cNvSpPr>
            <a:spLocks noGrp="1"/>
          </p:cNvSpPr>
          <p:nvPr>
            <p:ph type="title"/>
          </p:nvPr>
        </p:nvSpPr>
        <p:spPr/>
        <p:txBody>
          <a:bodyPr/>
          <a:lstStyle/>
          <a:p>
            <a:r>
              <a:rPr lang="en-US" dirty="0"/>
              <a:t>Multiplication</a:t>
            </a:r>
          </a:p>
        </p:txBody>
      </p:sp>
      <p:sp>
        <p:nvSpPr>
          <p:cNvPr id="3" name="Content Placeholder 2">
            <a:extLst>
              <a:ext uri="{FF2B5EF4-FFF2-40B4-BE49-F238E27FC236}">
                <a16:creationId xmlns:a16="http://schemas.microsoft.com/office/drawing/2014/main" id="{736039B1-E758-0B4D-BCBD-B271B766A98D}"/>
              </a:ext>
            </a:extLst>
          </p:cNvPr>
          <p:cNvSpPr>
            <a:spLocks noGrp="1"/>
          </p:cNvSpPr>
          <p:nvPr>
            <p:ph idx="1"/>
          </p:nvPr>
        </p:nvSpPr>
        <p:spPr/>
        <p:txBody>
          <a:bodyPr>
            <a:normAutofit/>
          </a:bodyPr>
          <a:lstStyle/>
          <a:p>
            <a:pPr marL="0" indent="0">
              <a:buNone/>
            </a:pPr>
            <a:r>
              <a:rPr lang="en-US" dirty="0"/>
              <a:t>Counters are really helpful when doing </a:t>
            </a:r>
            <a:r>
              <a:rPr lang="en-US" dirty="0" err="1"/>
              <a:t>maths</a:t>
            </a:r>
            <a:r>
              <a:rPr lang="en-US" dirty="0"/>
              <a:t> at home – you don’t need to buy resources; 1p coins will do the job!</a:t>
            </a:r>
          </a:p>
          <a:p>
            <a:pPr marL="0" indent="0">
              <a:buNone/>
            </a:pPr>
            <a:endParaRPr lang="en-US" dirty="0"/>
          </a:p>
          <a:p>
            <a:pPr marL="0" indent="0">
              <a:buNone/>
            </a:pPr>
            <a:r>
              <a:rPr lang="en-US" dirty="0"/>
              <a:t>These coins are arranged in an ARRAY</a:t>
            </a:r>
          </a:p>
          <a:p>
            <a:pPr marL="0" indent="0">
              <a:buNone/>
            </a:pPr>
            <a:endParaRPr lang="en-US" dirty="0"/>
          </a:p>
          <a:p>
            <a:pPr marL="0" indent="0">
              <a:buNone/>
            </a:pPr>
            <a:r>
              <a:rPr lang="en-US" dirty="0"/>
              <a:t>This arrangement helps children see </a:t>
            </a:r>
          </a:p>
          <a:p>
            <a:pPr marL="0" indent="0">
              <a:buNone/>
            </a:pPr>
            <a:r>
              <a:rPr lang="en-US" dirty="0"/>
              <a:t>that 3 lots of 4 make 12.</a:t>
            </a:r>
          </a:p>
          <a:p>
            <a:pPr marL="0" indent="0">
              <a:buNone/>
            </a:pPr>
            <a:endParaRPr lang="en-US" dirty="0"/>
          </a:p>
        </p:txBody>
      </p:sp>
      <p:pic>
        <p:nvPicPr>
          <p:cNvPr id="4" name="Picture 3">
            <a:extLst>
              <a:ext uri="{FF2B5EF4-FFF2-40B4-BE49-F238E27FC236}">
                <a16:creationId xmlns:a16="http://schemas.microsoft.com/office/drawing/2014/main" id="{A922438C-25C7-DF4B-906E-5139736A15C5}"/>
              </a:ext>
            </a:extLst>
          </p:cNvPr>
          <p:cNvPicPr>
            <a:picLocks noChangeAspect="1"/>
          </p:cNvPicPr>
          <p:nvPr/>
        </p:nvPicPr>
        <p:blipFill>
          <a:blip r:embed="rId2"/>
          <a:stretch>
            <a:fillRect/>
          </a:stretch>
        </p:blipFill>
        <p:spPr>
          <a:xfrm>
            <a:off x="6811962" y="2893765"/>
            <a:ext cx="4332288" cy="341813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24136C4-8583-8D4B-AF85-45544B4DDEB0}"/>
                  </a:ext>
                </a:extLst>
              </p14:cNvPr>
              <p14:cNvContentPartPr/>
              <p14:nvPr/>
            </p14:nvContentPartPr>
            <p14:xfrm>
              <a:off x="6653902" y="2936295"/>
              <a:ext cx="4696920" cy="1189080"/>
            </p14:xfrm>
          </p:contentPart>
        </mc:Choice>
        <mc:Fallback xmlns="">
          <p:pic>
            <p:nvPicPr>
              <p:cNvPr id="5" name="Ink 4">
                <a:extLst>
                  <a:ext uri="{FF2B5EF4-FFF2-40B4-BE49-F238E27FC236}">
                    <a16:creationId xmlns:a16="http://schemas.microsoft.com/office/drawing/2014/main" id="{B24136C4-8583-8D4B-AF85-45544B4DDEB0}"/>
                  </a:ext>
                </a:extLst>
              </p:cNvPr>
              <p:cNvPicPr/>
              <p:nvPr/>
            </p:nvPicPr>
            <p:blipFill>
              <a:blip r:embed="rId4"/>
              <a:stretch>
                <a:fillRect/>
              </a:stretch>
            </p:blipFill>
            <p:spPr>
              <a:xfrm>
                <a:off x="6644902" y="2927655"/>
                <a:ext cx="4714560" cy="120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AD7563D-60C0-714F-AABB-08246EBDC714}"/>
                  </a:ext>
                </a:extLst>
              </p14:cNvPr>
              <p14:cNvContentPartPr/>
              <p14:nvPr/>
            </p14:nvContentPartPr>
            <p14:xfrm>
              <a:off x="6613582" y="4003695"/>
              <a:ext cx="4755600" cy="1250640"/>
            </p14:xfrm>
          </p:contentPart>
        </mc:Choice>
        <mc:Fallback xmlns="">
          <p:pic>
            <p:nvPicPr>
              <p:cNvPr id="6" name="Ink 5">
                <a:extLst>
                  <a:ext uri="{FF2B5EF4-FFF2-40B4-BE49-F238E27FC236}">
                    <a16:creationId xmlns:a16="http://schemas.microsoft.com/office/drawing/2014/main" id="{7AD7563D-60C0-714F-AABB-08246EBDC714}"/>
                  </a:ext>
                </a:extLst>
              </p:cNvPr>
              <p:cNvPicPr/>
              <p:nvPr/>
            </p:nvPicPr>
            <p:blipFill>
              <a:blip r:embed="rId6"/>
              <a:stretch>
                <a:fillRect/>
              </a:stretch>
            </p:blipFill>
            <p:spPr>
              <a:xfrm>
                <a:off x="6604582" y="3994695"/>
                <a:ext cx="4773240" cy="1268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0FBE7B1B-76DC-6B4A-8D91-B3E3473661CB}"/>
                  </a:ext>
                </a:extLst>
              </p14:cNvPr>
              <p14:cNvContentPartPr/>
              <p14:nvPr/>
            </p14:nvContentPartPr>
            <p14:xfrm>
              <a:off x="6521422" y="5069655"/>
              <a:ext cx="5091480" cy="1325160"/>
            </p14:xfrm>
          </p:contentPart>
        </mc:Choice>
        <mc:Fallback xmlns="">
          <p:pic>
            <p:nvPicPr>
              <p:cNvPr id="7" name="Ink 6">
                <a:extLst>
                  <a:ext uri="{FF2B5EF4-FFF2-40B4-BE49-F238E27FC236}">
                    <a16:creationId xmlns:a16="http://schemas.microsoft.com/office/drawing/2014/main" id="{0FBE7B1B-76DC-6B4A-8D91-B3E3473661CB}"/>
                  </a:ext>
                </a:extLst>
              </p:cNvPr>
              <p:cNvPicPr/>
              <p:nvPr/>
            </p:nvPicPr>
            <p:blipFill>
              <a:blip r:embed="rId8"/>
              <a:stretch>
                <a:fillRect/>
              </a:stretch>
            </p:blipFill>
            <p:spPr>
              <a:xfrm>
                <a:off x="6512782" y="5061015"/>
                <a:ext cx="5109120" cy="134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2A479BF-ACD3-1D4E-A4E7-C9DCBBD0D6FC}"/>
                  </a:ext>
                </a:extLst>
              </p14:cNvPr>
              <p14:cNvContentPartPr/>
              <p14:nvPr/>
            </p14:nvContentPartPr>
            <p14:xfrm>
              <a:off x="1758123" y="615561"/>
              <a:ext cx="360" cy="360"/>
            </p14:xfrm>
          </p:contentPart>
        </mc:Choice>
        <mc:Fallback xmlns="">
          <p:pic>
            <p:nvPicPr>
              <p:cNvPr id="8" name="Ink 7">
                <a:extLst>
                  <a:ext uri="{FF2B5EF4-FFF2-40B4-BE49-F238E27FC236}">
                    <a16:creationId xmlns:a16="http://schemas.microsoft.com/office/drawing/2014/main" id="{72A479BF-ACD3-1D4E-A4E7-C9DCBBD0D6FC}"/>
                  </a:ext>
                </a:extLst>
              </p:cNvPr>
              <p:cNvPicPr/>
              <p:nvPr/>
            </p:nvPicPr>
            <p:blipFill>
              <a:blip r:embed="rId10"/>
              <a:stretch>
                <a:fillRect/>
              </a:stretch>
            </p:blipFill>
            <p:spPr>
              <a:xfrm>
                <a:off x="1749123" y="606561"/>
                <a:ext cx="18000" cy="18000"/>
              </a:xfrm>
              <a:prstGeom prst="rect">
                <a:avLst/>
              </a:prstGeom>
            </p:spPr>
          </p:pic>
        </mc:Fallback>
      </mc:AlternateContent>
    </p:spTree>
    <p:extLst>
      <p:ext uri="{BB962C8B-B14F-4D97-AF65-F5344CB8AC3E}">
        <p14:creationId xmlns:p14="http://schemas.microsoft.com/office/powerpoint/2010/main" val="4945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9009-71E8-EF4F-BC9F-57AA97D1BD48}"/>
              </a:ext>
            </a:extLst>
          </p:cNvPr>
          <p:cNvSpPr>
            <a:spLocks noGrp="1"/>
          </p:cNvSpPr>
          <p:nvPr>
            <p:ph type="title"/>
          </p:nvPr>
        </p:nvSpPr>
        <p:spPr/>
        <p:txBody>
          <a:bodyPr/>
          <a:lstStyle/>
          <a:p>
            <a:r>
              <a:rPr lang="en-US" dirty="0"/>
              <a:t>Multiplication</a:t>
            </a:r>
          </a:p>
        </p:txBody>
      </p:sp>
      <p:sp>
        <p:nvSpPr>
          <p:cNvPr id="3" name="Content Placeholder 2">
            <a:extLst>
              <a:ext uri="{FF2B5EF4-FFF2-40B4-BE49-F238E27FC236}">
                <a16:creationId xmlns:a16="http://schemas.microsoft.com/office/drawing/2014/main" id="{736039B1-E758-0B4D-BCBD-B271B766A98D}"/>
              </a:ext>
            </a:extLst>
          </p:cNvPr>
          <p:cNvSpPr>
            <a:spLocks noGrp="1"/>
          </p:cNvSpPr>
          <p:nvPr>
            <p:ph idx="1"/>
          </p:nvPr>
        </p:nvSpPr>
        <p:spPr/>
        <p:txBody>
          <a:bodyPr>
            <a:normAutofit lnSpcReduction="10000"/>
          </a:bodyPr>
          <a:lstStyle/>
          <a:p>
            <a:pPr marL="0" indent="0">
              <a:buNone/>
            </a:pPr>
            <a:r>
              <a:rPr lang="en-US" dirty="0"/>
              <a:t>Counters are really helpful when doing </a:t>
            </a:r>
            <a:r>
              <a:rPr lang="en-US" dirty="0" err="1"/>
              <a:t>maths</a:t>
            </a:r>
            <a:r>
              <a:rPr lang="en-US" dirty="0"/>
              <a:t> at home – you don’t need to buy resources; 1p coins will do the job!</a:t>
            </a:r>
          </a:p>
          <a:p>
            <a:pPr marL="0" indent="0">
              <a:buNone/>
            </a:pPr>
            <a:endParaRPr lang="en-US" dirty="0"/>
          </a:p>
          <a:p>
            <a:pPr marL="0" indent="0">
              <a:buNone/>
            </a:pPr>
            <a:r>
              <a:rPr lang="en-US" dirty="0"/>
              <a:t>These coins are arranged in an ARRAY</a:t>
            </a:r>
          </a:p>
          <a:p>
            <a:pPr marL="0" indent="0">
              <a:buNone/>
            </a:pPr>
            <a:endParaRPr lang="en-US" dirty="0"/>
          </a:p>
          <a:p>
            <a:pPr marL="0" indent="0">
              <a:buNone/>
            </a:pPr>
            <a:r>
              <a:rPr lang="en-US" dirty="0"/>
              <a:t>This arrangement helps children see </a:t>
            </a:r>
          </a:p>
          <a:p>
            <a:pPr marL="0" indent="0">
              <a:buNone/>
            </a:pPr>
            <a:r>
              <a:rPr lang="en-US" dirty="0"/>
              <a:t>that 3 lots of 4 make 12.</a:t>
            </a:r>
          </a:p>
          <a:p>
            <a:pPr marL="0" indent="0">
              <a:buNone/>
            </a:pPr>
            <a:r>
              <a:rPr lang="en-US" dirty="0"/>
              <a:t>We can also see that 4 lots of 3 is 12.</a:t>
            </a:r>
          </a:p>
          <a:p>
            <a:pPr marL="0" indent="0">
              <a:buNone/>
            </a:pPr>
            <a:r>
              <a:rPr lang="en-US" dirty="0"/>
              <a:t>(This is known as commutativity)</a:t>
            </a:r>
          </a:p>
          <a:p>
            <a:pPr marL="0" indent="0">
              <a:buNone/>
            </a:pPr>
            <a:endParaRPr lang="en-US" dirty="0"/>
          </a:p>
        </p:txBody>
      </p:sp>
      <p:pic>
        <p:nvPicPr>
          <p:cNvPr id="4" name="Picture 3">
            <a:extLst>
              <a:ext uri="{FF2B5EF4-FFF2-40B4-BE49-F238E27FC236}">
                <a16:creationId xmlns:a16="http://schemas.microsoft.com/office/drawing/2014/main" id="{A922438C-25C7-DF4B-906E-5139736A15C5}"/>
              </a:ext>
            </a:extLst>
          </p:cNvPr>
          <p:cNvPicPr>
            <a:picLocks noChangeAspect="1"/>
          </p:cNvPicPr>
          <p:nvPr/>
        </p:nvPicPr>
        <p:blipFill>
          <a:blip r:embed="rId2"/>
          <a:stretch>
            <a:fillRect/>
          </a:stretch>
        </p:blipFill>
        <p:spPr>
          <a:xfrm>
            <a:off x="6811962" y="2893765"/>
            <a:ext cx="4332288" cy="341813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475C5E0-245E-734D-B2A2-DF78ACD5AFFB}"/>
                  </a:ext>
                </a:extLst>
              </p14:cNvPr>
              <p14:cNvContentPartPr/>
              <p14:nvPr/>
            </p14:nvContentPartPr>
            <p14:xfrm>
              <a:off x="6511702" y="2831175"/>
              <a:ext cx="1331640" cy="3671640"/>
            </p14:xfrm>
          </p:contentPart>
        </mc:Choice>
        <mc:Fallback xmlns="">
          <p:pic>
            <p:nvPicPr>
              <p:cNvPr id="5" name="Ink 4">
                <a:extLst>
                  <a:ext uri="{FF2B5EF4-FFF2-40B4-BE49-F238E27FC236}">
                    <a16:creationId xmlns:a16="http://schemas.microsoft.com/office/drawing/2014/main" id="{2475C5E0-245E-734D-B2A2-DF78ACD5AFFB}"/>
                  </a:ext>
                </a:extLst>
              </p:cNvPr>
              <p:cNvPicPr/>
              <p:nvPr/>
            </p:nvPicPr>
            <p:blipFill>
              <a:blip r:embed="rId4"/>
              <a:stretch>
                <a:fillRect/>
              </a:stretch>
            </p:blipFill>
            <p:spPr>
              <a:xfrm>
                <a:off x="6503062" y="2822535"/>
                <a:ext cx="1349280" cy="368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C5F77F2-30B2-7343-A84A-FB7042631240}"/>
                  </a:ext>
                </a:extLst>
              </p14:cNvPr>
              <p14:cNvContentPartPr/>
              <p14:nvPr/>
            </p14:nvContentPartPr>
            <p14:xfrm>
              <a:off x="7786822" y="2957175"/>
              <a:ext cx="1085760" cy="3814560"/>
            </p14:xfrm>
          </p:contentPart>
        </mc:Choice>
        <mc:Fallback xmlns="">
          <p:pic>
            <p:nvPicPr>
              <p:cNvPr id="6" name="Ink 5">
                <a:extLst>
                  <a:ext uri="{FF2B5EF4-FFF2-40B4-BE49-F238E27FC236}">
                    <a16:creationId xmlns:a16="http://schemas.microsoft.com/office/drawing/2014/main" id="{2C5F77F2-30B2-7343-A84A-FB7042631240}"/>
                  </a:ext>
                </a:extLst>
              </p:cNvPr>
              <p:cNvPicPr/>
              <p:nvPr/>
            </p:nvPicPr>
            <p:blipFill>
              <a:blip r:embed="rId6"/>
              <a:stretch>
                <a:fillRect/>
              </a:stretch>
            </p:blipFill>
            <p:spPr>
              <a:xfrm>
                <a:off x="7778182" y="2948535"/>
                <a:ext cx="1103400" cy="383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77EBBD40-248B-7340-A60A-4E4BF2A00A60}"/>
                  </a:ext>
                </a:extLst>
              </p14:cNvPr>
              <p14:cNvContentPartPr/>
              <p14:nvPr/>
            </p14:nvContentPartPr>
            <p14:xfrm>
              <a:off x="8907502" y="2637135"/>
              <a:ext cx="1032480" cy="3740040"/>
            </p14:xfrm>
          </p:contentPart>
        </mc:Choice>
        <mc:Fallback xmlns="">
          <p:pic>
            <p:nvPicPr>
              <p:cNvPr id="7" name="Ink 6">
                <a:extLst>
                  <a:ext uri="{FF2B5EF4-FFF2-40B4-BE49-F238E27FC236}">
                    <a16:creationId xmlns:a16="http://schemas.microsoft.com/office/drawing/2014/main" id="{77EBBD40-248B-7340-A60A-4E4BF2A00A60}"/>
                  </a:ext>
                </a:extLst>
              </p:cNvPr>
              <p:cNvPicPr/>
              <p:nvPr/>
            </p:nvPicPr>
            <p:blipFill>
              <a:blip r:embed="rId8"/>
              <a:stretch>
                <a:fillRect/>
              </a:stretch>
            </p:blipFill>
            <p:spPr>
              <a:xfrm>
                <a:off x="8898502" y="2628135"/>
                <a:ext cx="1050120" cy="375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5966344-35E9-284F-B158-3D4FD98D7541}"/>
                  </a:ext>
                </a:extLst>
              </p14:cNvPr>
              <p14:cNvContentPartPr/>
              <p14:nvPr/>
            </p14:nvContentPartPr>
            <p14:xfrm>
              <a:off x="9682582" y="2847735"/>
              <a:ext cx="1283760" cy="3494160"/>
            </p14:xfrm>
          </p:contentPart>
        </mc:Choice>
        <mc:Fallback xmlns="">
          <p:pic>
            <p:nvPicPr>
              <p:cNvPr id="8" name="Ink 7">
                <a:extLst>
                  <a:ext uri="{FF2B5EF4-FFF2-40B4-BE49-F238E27FC236}">
                    <a16:creationId xmlns:a16="http://schemas.microsoft.com/office/drawing/2014/main" id="{75966344-35E9-284F-B158-3D4FD98D7541}"/>
                  </a:ext>
                </a:extLst>
              </p:cNvPr>
              <p:cNvPicPr/>
              <p:nvPr/>
            </p:nvPicPr>
            <p:blipFill>
              <a:blip r:embed="rId10"/>
              <a:stretch>
                <a:fillRect/>
              </a:stretch>
            </p:blipFill>
            <p:spPr>
              <a:xfrm>
                <a:off x="9673582" y="2838735"/>
                <a:ext cx="1301400" cy="3511800"/>
              </a:xfrm>
              <a:prstGeom prst="rect">
                <a:avLst/>
              </a:prstGeom>
            </p:spPr>
          </p:pic>
        </mc:Fallback>
      </mc:AlternateContent>
    </p:spTree>
    <p:extLst>
      <p:ext uri="{BB962C8B-B14F-4D97-AF65-F5344CB8AC3E}">
        <p14:creationId xmlns:p14="http://schemas.microsoft.com/office/powerpoint/2010/main" val="403893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7508-645D-694D-8E7E-E41DC8FC7F79}"/>
              </a:ext>
            </a:extLst>
          </p:cNvPr>
          <p:cNvSpPr>
            <a:spLocks noGrp="1"/>
          </p:cNvSpPr>
          <p:nvPr>
            <p:ph type="title"/>
          </p:nvPr>
        </p:nvSpPr>
        <p:spPr/>
        <p:txBody>
          <a:bodyPr/>
          <a:lstStyle/>
          <a:p>
            <a:r>
              <a:rPr lang="en-US" dirty="0"/>
              <a:t>Times Tables</a:t>
            </a:r>
          </a:p>
        </p:txBody>
      </p:sp>
      <p:sp>
        <p:nvSpPr>
          <p:cNvPr id="3" name="Content Placeholder 2">
            <a:extLst>
              <a:ext uri="{FF2B5EF4-FFF2-40B4-BE49-F238E27FC236}">
                <a16:creationId xmlns:a16="http://schemas.microsoft.com/office/drawing/2014/main" id="{5CFB9112-5A8D-F048-8A53-365177723187}"/>
              </a:ext>
            </a:extLst>
          </p:cNvPr>
          <p:cNvSpPr>
            <a:spLocks noGrp="1"/>
          </p:cNvSpPr>
          <p:nvPr>
            <p:ph idx="1"/>
          </p:nvPr>
        </p:nvSpPr>
        <p:spPr>
          <a:xfrm>
            <a:off x="838201" y="1825625"/>
            <a:ext cx="3894438" cy="4797597"/>
          </a:xfrm>
        </p:spPr>
        <p:txBody>
          <a:bodyPr>
            <a:normAutofit fontScale="70000" lnSpcReduction="20000"/>
          </a:bodyPr>
          <a:lstStyle/>
          <a:p>
            <a:pPr marL="0" indent="0">
              <a:buNone/>
            </a:pPr>
            <a:r>
              <a:rPr lang="en-US" dirty="0"/>
              <a:t>By the end of  year 2, children should know their:</a:t>
            </a:r>
          </a:p>
          <a:p>
            <a:pPr marL="0" indent="0">
              <a:buNone/>
            </a:pPr>
            <a:endParaRPr lang="en-US" dirty="0"/>
          </a:p>
          <a:p>
            <a:pPr marL="0" indent="0">
              <a:buNone/>
            </a:pPr>
            <a:r>
              <a:rPr lang="en-US" dirty="0"/>
              <a:t>2</a:t>
            </a:r>
          </a:p>
          <a:p>
            <a:pPr marL="0" indent="0">
              <a:buNone/>
            </a:pPr>
            <a:r>
              <a:rPr lang="en-US" dirty="0"/>
              <a:t>5 </a:t>
            </a:r>
          </a:p>
          <a:p>
            <a:pPr marL="0" indent="0">
              <a:buNone/>
            </a:pPr>
            <a:r>
              <a:rPr lang="en-US" dirty="0"/>
              <a:t>and </a:t>
            </a:r>
          </a:p>
          <a:p>
            <a:pPr marL="0" indent="0">
              <a:buNone/>
            </a:pPr>
            <a:r>
              <a:rPr lang="en-US" dirty="0"/>
              <a:t>10 </a:t>
            </a:r>
          </a:p>
          <a:p>
            <a:pPr marL="0" indent="0">
              <a:buNone/>
            </a:pPr>
            <a:endParaRPr lang="en-US" dirty="0"/>
          </a:p>
          <a:p>
            <a:pPr marL="0" indent="0">
              <a:buNone/>
            </a:pPr>
            <a:r>
              <a:rPr lang="en-US" dirty="0"/>
              <a:t>times tables.</a:t>
            </a:r>
          </a:p>
          <a:p>
            <a:pPr marL="0" indent="0">
              <a:buNone/>
            </a:pPr>
            <a:endParaRPr lang="en-US" dirty="0"/>
          </a:p>
          <a:p>
            <a:pPr marL="0" indent="0">
              <a:buNone/>
            </a:pPr>
            <a:r>
              <a:rPr lang="en-US" dirty="0" err="1"/>
              <a:t>Practising</a:t>
            </a:r>
            <a:r>
              <a:rPr lang="en-US" dirty="0"/>
              <a:t> these at home really helps children to become secure in these number facts.</a:t>
            </a:r>
          </a:p>
          <a:p>
            <a:pPr marL="0" indent="0">
              <a:buNone/>
            </a:pPr>
            <a:r>
              <a:rPr lang="en-US" dirty="0" err="1"/>
              <a:t>Colouring</a:t>
            </a:r>
            <a:r>
              <a:rPr lang="en-US" dirty="0"/>
              <a:t> numbers on a 100 square helps children to see the patterns developing.</a:t>
            </a:r>
          </a:p>
        </p:txBody>
      </p:sp>
      <p:pic>
        <p:nvPicPr>
          <p:cNvPr id="5" name="Picture 4">
            <a:extLst>
              <a:ext uri="{FF2B5EF4-FFF2-40B4-BE49-F238E27FC236}">
                <a16:creationId xmlns:a16="http://schemas.microsoft.com/office/drawing/2014/main" id="{12451B2D-739A-9447-9DB8-A4A150A8E3F9}"/>
              </a:ext>
            </a:extLst>
          </p:cNvPr>
          <p:cNvPicPr>
            <a:picLocks noChangeAspect="1"/>
          </p:cNvPicPr>
          <p:nvPr/>
        </p:nvPicPr>
        <p:blipFill>
          <a:blip r:embed="rId2"/>
          <a:stretch>
            <a:fillRect/>
          </a:stretch>
        </p:blipFill>
        <p:spPr>
          <a:xfrm>
            <a:off x="5942829" y="513211"/>
            <a:ext cx="5301434" cy="583157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A739669-B695-AB4A-ACDB-F968D3E43A99}"/>
                  </a:ext>
                </a:extLst>
              </p14:cNvPr>
              <p14:cNvContentPartPr/>
              <p14:nvPr/>
            </p14:nvContentPartPr>
            <p14:xfrm>
              <a:off x="8326822" y="1023615"/>
              <a:ext cx="360" cy="360"/>
            </p14:xfrm>
          </p:contentPart>
        </mc:Choice>
        <mc:Fallback xmlns="">
          <p:pic>
            <p:nvPicPr>
              <p:cNvPr id="6" name="Ink 5">
                <a:extLst>
                  <a:ext uri="{FF2B5EF4-FFF2-40B4-BE49-F238E27FC236}">
                    <a16:creationId xmlns:a16="http://schemas.microsoft.com/office/drawing/2014/main" id="{4A739669-B695-AB4A-ACDB-F968D3E43A99}"/>
                  </a:ext>
                </a:extLst>
              </p:cNvPr>
              <p:cNvPicPr/>
              <p:nvPr/>
            </p:nvPicPr>
            <p:blipFill>
              <a:blip r:embed="rId4"/>
              <a:stretch>
                <a:fillRect/>
              </a:stretch>
            </p:blipFill>
            <p:spPr>
              <a:xfrm>
                <a:off x="8273182" y="91561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F4D95EB-C9FF-9047-991E-5F717C4EA3D0}"/>
                  </a:ext>
                </a:extLst>
              </p14:cNvPr>
              <p14:cNvContentPartPr/>
              <p14:nvPr/>
            </p14:nvContentPartPr>
            <p14:xfrm>
              <a:off x="8193622" y="1061775"/>
              <a:ext cx="205200" cy="72360"/>
            </p14:xfrm>
          </p:contentPart>
        </mc:Choice>
        <mc:Fallback xmlns="">
          <p:pic>
            <p:nvPicPr>
              <p:cNvPr id="7" name="Ink 6">
                <a:extLst>
                  <a:ext uri="{FF2B5EF4-FFF2-40B4-BE49-F238E27FC236}">
                    <a16:creationId xmlns:a16="http://schemas.microsoft.com/office/drawing/2014/main" id="{0F4D95EB-C9FF-9047-991E-5F717C4EA3D0}"/>
                  </a:ext>
                </a:extLst>
              </p:cNvPr>
              <p:cNvPicPr/>
              <p:nvPr/>
            </p:nvPicPr>
            <p:blipFill>
              <a:blip r:embed="rId6"/>
              <a:stretch>
                <a:fillRect/>
              </a:stretch>
            </p:blipFill>
            <p:spPr>
              <a:xfrm>
                <a:off x="8139982" y="953775"/>
                <a:ext cx="312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A8B1F03-CD93-3D40-B9E2-07E57DFF9F07}"/>
                  </a:ext>
                </a:extLst>
              </p14:cNvPr>
              <p14:cNvContentPartPr/>
              <p14:nvPr/>
            </p14:nvContentPartPr>
            <p14:xfrm>
              <a:off x="10743502" y="1027575"/>
              <a:ext cx="288360" cy="102960"/>
            </p14:xfrm>
          </p:contentPart>
        </mc:Choice>
        <mc:Fallback xmlns="">
          <p:pic>
            <p:nvPicPr>
              <p:cNvPr id="8" name="Ink 7">
                <a:extLst>
                  <a:ext uri="{FF2B5EF4-FFF2-40B4-BE49-F238E27FC236}">
                    <a16:creationId xmlns:a16="http://schemas.microsoft.com/office/drawing/2014/main" id="{BA8B1F03-CD93-3D40-B9E2-07E57DFF9F07}"/>
                  </a:ext>
                </a:extLst>
              </p:cNvPr>
              <p:cNvPicPr/>
              <p:nvPr/>
            </p:nvPicPr>
            <p:blipFill>
              <a:blip r:embed="rId8"/>
              <a:stretch>
                <a:fillRect/>
              </a:stretch>
            </p:blipFill>
            <p:spPr>
              <a:xfrm>
                <a:off x="10689502" y="919575"/>
                <a:ext cx="3960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226BCF8-9ECA-094D-8987-A3A30A3D2E45}"/>
                  </a:ext>
                </a:extLst>
              </p14:cNvPr>
              <p14:cNvContentPartPr/>
              <p14:nvPr/>
            </p14:nvContentPartPr>
            <p14:xfrm>
              <a:off x="8177062" y="1627335"/>
              <a:ext cx="349560" cy="72720"/>
            </p14:xfrm>
          </p:contentPart>
        </mc:Choice>
        <mc:Fallback xmlns="">
          <p:pic>
            <p:nvPicPr>
              <p:cNvPr id="9" name="Ink 8">
                <a:extLst>
                  <a:ext uri="{FF2B5EF4-FFF2-40B4-BE49-F238E27FC236}">
                    <a16:creationId xmlns:a16="http://schemas.microsoft.com/office/drawing/2014/main" id="{E226BCF8-9ECA-094D-8987-A3A30A3D2E45}"/>
                  </a:ext>
                </a:extLst>
              </p:cNvPr>
              <p:cNvPicPr/>
              <p:nvPr/>
            </p:nvPicPr>
            <p:blipFill>
              <a:blip r:embed="rId10"/>
              <a:stretch>
                <a:fillRect/>
              </a:stretch>
            </p:blipFill>
            <p:spPr>
              <a:xfrm>
                <a:off x="8123062" y="1519695"/>
                <a:ext cx="4572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8D94E46D-753F-0448-888A-D75D8FE50399}"/>
                  </a:ext>
                </a:extLst>
              </p14:cNvPr>
              <p14:cNvContentPartPr/>
              <p14:nvPr/>
            </p14:nvContentPartPr>
            <p14:xfrm>
              <a:off x="10616422" y="1595655"/>
              <a:ext cx="388800" cy="88920"/>
            </p14:xfrm>
          </p:contentPart>
        </mc:Choice>
        <mc:Fallback xmlns="">
          <p:pic>
            <p:nvPicPr>
              <p:cNvPr id="10" name="Ink 9">
                <a:extLst>
                  <a:ext uri="{FF2B5EF4-FFF2-40B4-BE49-F238E27FC236}">
                    <a16:creationId xmlns:a16="http://schemas.microsoft.com/office/drawing/2014/main" id="{8D94E46D-753F-0448-888A-D75D8FE50399}"/>
                  </a:ext>
                </a:extLst>
              </p:cNvPr>
              <p:cNvPicPr/>
              <p:nvPr/>
            </p:nvPicPr>
            <p:blipFill>
              <a:blip r:embed="rId12"/>
              <a:stretch>
                <a:fillRect/>
              </a:stretch>
            </p:blipFill>
            <p:spPr>
              <a:xfrm>
                <a:off x="10562782" y="1487655"/>
                <a:ext cx="4964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94921C9A-261E-E84E-969F-3FA7D4B51A01}"/>
                  </a:ext>
                </a:extLst>
              </p14:cNvPr>
              <p14:cNvContentPartPr/>
              <p14:nvPr/>
            </p14:nvContentPartPr>
            <p14:xfrm>
              <a:off x="8164462" y="2177775"/>
              <a:ext cx="257760" cy="83520"/>
            </p14:xfrm>
          </p:contentPart>
        </mc:Choice>
        <mc:Fallback xmlns="">
          <p:pic>
            <p:nvPicPr>
              <p:cNvPr id="11" name="Ink 10">
                <a:extLst>
                  <a:ext uri="{FF2B5EF4-FFF2-40B4-BE49-F238E27FC236}">
                    <a16:creationId xmlns:a16="http://schemas.microsoft.com/office/drawing/2014/main" id="{94921C9A-261E-E84E-969F-3FA7D4B51A01}"/>
                  </a:ext>
                </a:extLst>
              </p:cNvPr>
              <p:cNvPicPr/>
              <p:nvPr/>
            </p:nvPicPr>
            <p:blipFill>
              <a:blip r:embed="rId14"/>
              <a:stretch>
                <a:fillRect/>
              </a:stretch>
            </p:blipFill>
            <p:spPr>
              <a:xfrm>
                <a:off x="8110822" y="2070135"/>
                <a:ext cx="3654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F5C7313-AE78-DA43-A1A0-D49F612983EB}"/>
                  </a:ext>
                </a:extLst>
              </p14:cNvPr>
              <p14:cNvContentPartPr/>
              <p14:nvPr/>
            </p14:nvContentPartPr>
            <p14:xfrm>
              <a:off x="10710382" y="2205135"/>
              <a:ext cx="305640" cy="31320"/>
            </p14:xfrm>
          </p:contentPart>
        </mc:Choice>
        <mc:Fallback xmlns="">
          <p:pic>
            <p:nvPicPr>
              <p:cNvPr id="12" name="Ink 11">
                <a:extLst>
                  <a:ext uri="{FF2B5EF4-FFF2-40B4-BE49-F238E27FC236}">
                    <a16:creationId xmlns:a16="http://schemas.microsoft.com/office/drawing/2014/main" id="{EF5C7313-AE78-DA43-A1A0-D49F612983EB}"/>
                  </a:ext>
                </a:extLst>
              </p:cNvPr>
              <p:cNvPicPr/>
              <p:nvPr/>
            </p:nvPicPr>
            <p:blipFill>
              <a:blip r:embed="rId16"/>
              <a:stretch>
                <a:fillRect/>
              </a:stretch>
            </p:blipFill>
            <p:spPr>
              <a:xfrm>
                <a:off x="10656382" y="2097135"/>
                <a:ext cx="413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54F6B8E0-0B68-1146-8D4F-B4EC5493F0A1}"/>
                  </a:ext>
                </a:extLst>
              </p14:cNvPr>
              <p14:cNvContentPartPr/>
              <p14:nvPr/>
            </p14:nvContentPartPr>
            <p14:xfrm>
              <a:off x="8166982" y="2681055"/>
              <a:ext cx="187560" cy="104040"/>
            </p14:xfrm>
          </p:contentPart>
        </mc:Choice>
        <mc:Fallback xmlns="">
          <p:pic>
            <p:nvPicPr>
              <p:cNvPr id="13" name="Ink 12">
                <a:extLst>
                  <a:ext uri="{FF2B5EF4-FFF2-40B4-BE49-F238E27FC236}">
                    <a16:creationId xmlns:a16="http://schemas.microsoft.com/office/drawing/2014/main" id="{54F6B8E0-0B68-1146-8D4F-B4EC5493F0A1}"/>
                  </a:ext>
                </a:extLst>
              </p:cNvPr>
              <p:cNvPicPr/>
              <p:nvPr/>
            </p:nvPicPr>
            <p:blipFill>
              <a:blip r:embed="rId18"/>
              <a:stretch>
                <a:fillRect/>
              </a:stretch>
            </p:blipFill>
            <p:spPr>
              <a:xfrm>
                <a:off x="8113342" y="2573415"/>
                <a:ext cx="2952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F043B881-72C9-C74D-BB0D-51CAAB5A1D0D}"/>
                  </a:ext>
                </a:extLst>
              </p14:cNvPr>
              <p14:cNvContentPartPr/>
              <p14:nvPr/>
            </p14:nvContentPartPr>
            <p14:xfrm>
              <a:off x="813622" y="3111975"/>
              <a:ext cx="395640" cy="214920"/>
            </p14:xfrm>
          </p:contentPart>
        </mc:Choice>
        <mc:Fallback xmlns="">
          <p:pic>
            <p:nvPicPr>
              <p:cNvPr id="14" name="Ink 13">
                <a:extLst>
                  <a:ext uri="{FF2B5EF4-FFF2-40B4-BE49-F238E27FC236}">
                    <a16:creationId xmlns:a16="http://schemas.microsoft.com/office/drawing/2014/main" id="{F043B881-72C9-C74D-BB0D-51CAAB5A1D0D}"/>
                  </a:ext>
                </a:extLst>
              </p:cNvPr>
              <p:cNvPicPr/>
              <p:nvPr/>
            </p:nvPicPr>
            <p:blipFill>
              <a:blip r:embed="rId20"/>
              <a:stretch>
                <a:fillRect/>
              </a:stretch>
            </p:blipFill>
            <p:spPr>
              <a:xfrm>
                <a:off x="759622" y="3003975"/>
                <a:ext cx="5032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7877F569-746B-C043-90F7-D02620F26603}"/>
                  </a:ext>
                </a:extLst>
              </p14:cNvPr>
              <p14:cNvContentPartPr/>
              <p14:nvPr/>
            </p14:nvContentPartPr>
            <p14:xfrm>
              <a:off x="6657142" y="1148535"/>
              <a:ext cx="197280" cy="360"/>
            </p14:xfrm>
          </p:contentPart>
        </mc:Choice>
        <mc:Fallback xmlns="">
          <p:pic>
            <p:nvPicPr>
              <p:cNvPr id="15" name="Ink 14">
                <a:extLst>
                  <a:ext uri="{FF2B5EF4-FFF2-40B4-BE49-F238E27FC236}">
                    <a16:creationId xmlns:a16="http://schemas.microsoft.com/office/drawing/2014/main" id="{7877F569-746B-C043-90F7-D02620F26603}"/>
                  </a:ext>
                </a:extLst>
              </p:cNvPr>
              <p:cNvPicPr/>
              <p:nvPr/>
            </p:nvPicPr>
            <p:blipFill>
              <a:blip r:embed="rId22"/>
              <a:stretch>
                <a:fillRect/>
              </a:stretch>
            </p:blipFill>
            <p:spPr>
              <a:xfrm>
                <a:off x="6603142" y="1040535"/>
                <a:ext cx="304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55FBE446-01BF-584B-B6C4-A9EE89E54A58}"/>
                  </a:ext>
                </a:extLst>
              </p14:cNvPr>
              <p14:cNvContentPartPr/>
              <p14:nvPr/>
            </p14:nvContentPartPr>
            <p14:xfrm>
              <a:off x="7668742" y="1133775"/>
              <a:ext cx="198720" cy="32400"/>
            </p14:xfrm>
          </p:contentPart>
        </mc:Choice>
        <mc:Fallback xmlns="">
          <p:pic>
            <p:nvPicPr>
              <p:cNvPr id="16" name="Ink 15">
                <a:extLst>
                  <a:ext uri="{FF2B5EF4-FFF2-40B4-BE49-F238E27FC236}">
                    <a16:creationId xmlns:a16="http://schemas.microsoft.com/office/drawing/2014/main" id="{55FBE446-01BF-584B-B6C4-A9EE89E54A58}"/>
                  </a:ext>
                </a:extLst>
              </p:cNvPr>
              <p:cNvPicPr/>
              <p:nvPr/>
            </p:nvPicPr>
            <p:blipFill>
              <a:blip r:embed="rId24"/>
              <a:stretch>
                <a:fillRect/>
              </a:stretch>
            </p:blipFill>
            <p:spPr>
              <a:xfrm>
                <a:off x="7615102" y="1025775"/>
                <a:ext cx="306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DD68C4DC-6EFA-A046-A629-2A84C6CD9E4E}"/>
                  </a:ext>
                </a:extLst>
              </p14:cNvPr>
              <p14:cNvContentPartPr/>
              <p14:nvPr/>
            </p14:nvContentPartPr>
            <p14:xfrm>
              <a:off x="8743702" y="1169415"/>
              <a:ext cx="162360" cy="3960"/>
            </p14:xfrm>
          </p:contentPart>
        </mc:Choice>
        <mc:Fallback xmlns="">
          <p:pic>
            <p:nvPicPr>
              <p:cNvPr id="17" name="Ink 16">
                <a:extLst>
                  <a:ext uri="{FF2B5EF4-FFF2-40B4-BE49-F238E27FC236}">
                    <a16:creationId xmlns:a16="http://schemas.microsoft.com/office/drawing/2014/main" id="{DD68C4DC-6EFA-A046-A629-2A84C6CD9E4E}"/>
                  </a:ext>
                </a:extLst>
              </p:cNvPr>
              <p:cNvPicPr/>
              <p:nvPr/>
            </p:nvPicPr>
            <p:blipFill>
              <a:blip r:embed="rId26"/>
              <a:stretch>
                <a:fillRect/>
              </a:stretch>
            </p:blipFill>
            <p:spPr>
              <a:xfrm>
                <a:off x="8690062" y="1061775"/>
                <a:ext cx="270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DB7BCB56-D564-C141-9893-47C5003CAE66}"/>
                  </a:ext>
                </a:extLst>
              </p14:cNvPr>
              <p14:cNvContentPartPr/>
              <p14:nvPr/>
            </p14:nvContentPartPr>
            <p14:xfrm>
              <a:off x="9826222" y="1144215"/>
              <a:ext cx="188280" cy="360"/>
            </p14:xfrm>
          </p:contentPart>
        </mc:Choice>
        <mc:Fallback xmlns="">
          <p:pic>
            <p:nvPicPr>
              <p:cNvPr id="18" name="Ink 17">
                <a:extLst>
                  <a:ext uri="{FF2B5EF4-FFF2-40B4-BE49-F238E27FC236}">
                    <a16:creationId xmlns:a16="http://schemas.microsoft.com/office/drawing/2014/main" id="{DB7BCB56-D564-C141-9893-47C5003CAE66}"/>
                  </a:ext>
                </a:extLst>
              </p:cNvPr>
              <p:cNvPicPr/>
              <p:nvPr/>
            </p:nvPicPr>
            <p:blipFill>
              <a:blip r:embed="rId28"/>
              <a:stretch>
                <a:fillRect/>
              </a:stretch>
            </p:blipFill>
            <p:spPr>
              <a:xfrm>
                <a:off x="9772222" y="1036215"/>
                <a:ext cx="295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F32C0A7E-F5BB-C340-B3FD-663ED24003D1}"/>
                  </a:ext>
                </a:extLst>
              </p14:cNvPr>
              <p14:cNvContentPartPr/>
              <p14:nvPr/>
            </p14:nvContentPartPr>
            <p14:xfrm>
              <a:off x="10758982" y="1255815"/>
              <a:ext cx="279360" cy="360"/>
            </p14:xfrm>
          </p:contentPart>
        </mc:Choice>
        <mc:Fallback xmlns="">
          <p:pic>
            <p:nvPicPr>
              <p:cNvPr id="19" name="Ink 18">
                <a:extLst>
                  <a:ext uri="{FF2B5EF4-FFF2-40B4-BE49-F238E27FC236}">
                    <a16:creationId xmlns:a16="http://schemas.microsoft.com/office/drawing/2014/main" id="{F32C0A7E-F5BB-C340-B3FD-663ED24003D1}"/>
                  </a:ext>
                </a:extLst>
              </p:cNvPr>
              <p:cNvPicPr/>
              <p:nvPr/>
            </p:nvPicPr>
            <p:blipFill>
              <a:blip r:embed="rId30"/>
              <a:stretch>
                <a:fillRect/>
              </a:stretch>
            </p:blipFill>
            <p:spPr>
              <a:xfrm>
                <a:off x="10705342" y="1147815"/>
                <a:ext cx="387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706092F1-04B3-CA43-9B92-BA355A706F16}"/>
                  </a:ext>
                </a:extLst>
              </p14:cNvPr>
              <p14:cNvContentPartPr/>
              <p14:nvPr/>
            </p14:nvContentPartPr>
            <p14:xfrm>
              <a:off x="6689542" y="1668735"/>
              <a:ext cx="200520" cy="7560"/>
            </p14:xfrm>
          </p:contentPart>
        </mc:Choice>
        <mc:Fallback xmlns="">
          <p:pic>
            <p:nvPicPr>
              <p:cNvPr id="20" name="Ink 19">
                <a:extLst>
                  <a:ext uri="{FF2B5EF4-FFF2-40B4-BE49-F238E27FC236}">
                    <a16:creationId xmlns:a16="http://schemas.microsoft.com/office/drawing/2014/main" id="{706092F1-04B3-CA43-9B92-BA355A706F16}"/>
                  </a:ext>
                </a:extLst>
              </p:cNvPr>
              <p:cNvPicPr/>
              <p:nvPr/>
            </p:nvPicPr>
            <p:blipFill>
              <a:blip r:embed="rId32"/>
              <a:stretch>
                <a:fillRect/>
              </a:stretch>
            </p:blipFill>
            <p:spPr>
              <a:xfrm>
                <a:off x="6635902" y="1561095"/>
                <a:ext cx="308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7FDFBF04-6234-3648-B128-D2942BA198F0}"/>
                  </a:ext>
                </a:extLst>
              </p14:cNvPr>
              <p14:cNvContentPartPr/>
              <p14:nvPr/>
            </p14:nvContentPartPr>
            <p14:xfrm>
              <a:off x="7676662" y="1700415"/>
              <a:ext cx="298080" cy="360"/>
            </p14:xfrm>
          </p:contentPart>
        </mc:Choice>
        <mc:Fallback xmlns="">
          <p:pic>
            <p:nvPicPr>
              <p:cNvPr id="21" name="Ink 20">
                <a:extLst>
                  <a:ext uri="{FF2B5EF4-FFF2-40B4-BE49-F238E27FC236}">
                    <a16:creationId xmlns:a16="http://schemas.microsoft.com/office/drawing/2014/main" id="{7FDFBF04-6234-3648-B128-D2942BA198F0}"/>
                  </a:ext>
                </a:extLst>
              </p:cNvPr>
              <p:cNvPicPr/>
              <p:nvPr/>
            </p:nvPicPr>
            <p:blipFill>
              <a:blip r:embed="rId34"/>
              <a:stretch>
                <a:fillRect/>
              </a:stretch>
            </p:blipFill>
            <p:spPr>
              <a:xfrm>
                <a:off x="7623022" y="1592775"/>
                <a:ext cx="405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D97E50E1-ADF8-EF41-8546-CC1254D492BB}"/>
                  </a:ext>
                </a:extLst>
              </p14:cNvPr>
              <p14:cNvContentPartPr/>
              <p14:nvPr/>
            </p14:nvContentPartPr>
            <p14:xfrm>
              <a:off x="8707702" y="1738935"/>
              <a:ext cx="212040" cy="360"/>
            </p14:xfrm>
          </p:contentPart>
        </mc:Choice>
        <mc:Fallback xmlns="">
          <p:pic>
            <p:nvPicPr>
              <p:cNvPr id="22" name="Ink 21">
                <a:extLst>
                  <a:ext uri="{FF2B5EF4-FFF2-40B4-BE49-F238E27FC236}">
                    <a16:creationId xmlns:a16="http://schemas.microsoft.com/office/drawing/2014/main" id="{D97E50E1-ADF8-EF41-8546-CC1254D492BB}"/>
                  </a:ext>
                </a:extLst>
              </p:cNvPr>
              <p:cNvPicPr/>
              <p:nvPr/>
            </p:nvPicPr>
            <p:blipFill>
              <a:blip r:embed="rId36"/>
              <a:stretch>
                <a:fillRect/>
              </a:stretch>
            </p:blipFill>
            <p:spPr>
              <a:xfrm>
                <a:off x="8654062" y="1630935"/>
                <a:ext cx="319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87943048-35E1-E443-9351-60FBA90F7706}"/>
                  </a:ext>
                </a:extLst>
              </p14:cNvPr>
              <p14:cNvContentPartPr/>
              <p14:nvPr/>
            </p14:nvContentPartPr>
            <p14:xfrm>
              <a:off x="9780862" y="1706535"/>
              <a:ext cx="246240" cy="360"/>
            </p14:xfrm>
          </p:contentPart>
        </mc:Choice>
        <mc:Fallback xmlns="">
          <p:pic>
            <p:nvPicPr>
              <p:cNvPr id="23" name="Ink 22">
                <a:extLst>
                  <a:ext uri="{FF2B5EF4-FFF2-40B4-BE49-F238E27FC236}">
                    <a16:creationId xmlns:a16="http://schemas.microsoft.com/office/drawing/2014/main" id="{87943048-35E1-E443-9351-60FBA90F7706}"/>
                  </a:ext>
                </a:extLst>
              </p:cNvPr>
              <p:cNvPicPr/>
              <p:nvPr/>
            </p:nvPicPr>
            <p:blipFill>
              <a:blip r:embed="rId38"/>
              <a:stretch>
                <a:fillRect/>
              </a:stretch>
            </p:blipFill>
            <p:spPr>
              <a:xfrm>
                <a:off x="9726862" y="1598895"/>
                <a:ext cx="353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3B963233-B880-4847-8431-969BD85E2D98}"/>
                  </a:ext>
                </a:extLst>
              </p14:cNvPr>
              <p14:cNvContentPartPr/>
              <p14:nvPr/>
            </p14:nvContentPartPr>
            <p14:xfrm>
              <a:off x="10787062" y="1780335"/>
              <a:ext cx="290520" cy="15840"/>
            </p14:xfrm>
          </p:contentPart>
        </mc:Choice>
        <mc:Fallback xmlns="">
          <p:pic>
            <p:nvPicPr>
              <p:cNvPr id="24" name="Ink 23">
                <a:extLst>
                  <a:ext uri="{FF2B5EF4-FFF2-40B4-BE49-F238E27FC236}">
                    <a16:creationId xmlns:a16="http://schemas.microsoft.com/office/drawing/2014/main" id="{3B963233-B880-4847-8431-969BD85E2D98}"/>
                  </a:ext>
                </a:extLst>
              </p:cNvPr>
              <p:cNvPicPr/>
              <p:nvPr/>
            </p:nvPicPr>
            <p:blipFill>
              <a:blip r:embed="rId40"/>
              <a:stretch>
                <a:fillRect/>
              </a:stretch>
            </p:blipFill>
            <p:spPr>
              <a:xfrm>
                <a:off x="10733062" y="1672695"/>
                <a:ext cx="3981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483A1FE4-E03D-F74E-B9B3-62C4DC5FC676}"/>
                  </a:ext>
                </a:extLst>
              </p14:cNvPr>
              <p14:cNvContentPartPr/>
              <p14:nvPr/>
            </p14:nvContentPartPr>
            <p14:xfrm>
              <a:off x="827302" y="2789415"/>
              <a:ext cx="345240" cy="76320"/>
            </p14:xfrm>
          </p:contentPart>
        </mc:Choice>
        <mc:Fallback xmlns="">
          <p:pic>
            <p:nvPicPr>
              <p:cNvPr id="25" name="Ink 24">
                <a:extLst>
                  <a:ext uri="{FF2B5EF4-FFF2-40B4-BE49-F238E27FC236}">
                    <a16:creationId xmlns:a16="http://schemas.microsoft.com/office/drawing/2014/main" id="{483A1FE4-E03D-F74E-B9B3-62C4DC5FC676}"/>
                  </a:ext>
                </a:extLst>
              </p:cNvPr>
              <p:cNvPicPr/>
              <p:nvPr/>
            </p:nvPicPr>
            <p:blipFill>
              <a:blip r:embed="rId42"/>
              <a:stretch>
                <a:fillRect/>
              </a:stretch>
            </p:blipFill>
            <p:spPr>
              <a:xfrm>
                <a:off x="773302" y="2681775"/>
                <a:ext cx="4528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2698939E-3262-104C-A608-20F96059A624}"/>
                  </a:ext>
                </a:extLst>
              </p14:cNvPr>
              <p14:cNvContentPartPr/>
              <p14:nvPr/>
            </p14:nvContentPartPr>
            <p14:xfrm>
              <a:off x="10755742" y="933615"/>
              <a:ext cx="260640" cy="360"/>
            </p14:xfrm>
          </p:contentPart>
        </mc:Choice>
        <mc:Fallback xmlns="">
          <p:pic>
            <p:nvPicPr>
              <p:cNvPr id="26" name="Ink 25">
                <a:extLst>
                  <a:ext uri="{FF2B5EF4-FFF2-40B4-BE49-F238E27FC236}">
                    <a16:creationId xmlns:a16="http://schemas.microsoft.com/office/drawing/2014/main" id="{2698939E-3262-104C-A608-20F96059A624}"/>
                  </a:ext>
                </a:extLst>
              </p:cNvPr>
              <p:cNvPicPr/>
              <p:nvPr/>
            </p:nvPicPr>
            <p:blipFill>
              <a:blip r:embed="rId44"/>
              <a:stretch>
                <a:fillRect/>
              </a:stretch>
            </p:blipFill>
            <p:spPr>
              <a:xfrm>
                <a:off x="10701742" y="825975"/>
                <a:ext cx="368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25D012A9-695B-5945-8046-E30961CA920E}"/>
                  </a:ext>
                </a:extLst>
              </p14:cNvPr>
              <p14:cNvContentPartPr/>
              <p14:nvPr/>
            </p14:nvContentPartPr>
            <p14:xfrm>
              <a:off x="10719022" y="1517175"/>
              <a:ext cx="324720" cy="360"/>
            </p14:xfrm>
          </p:contentPart>
        </mc:Choice>
        <mc:Fallback xmlns="">
          <p:pic>
            <p:nvPicPr>
              <p:cNvPr id="27" name="Ink 26">
                <a:extLst>
                  <a:ext uri="{FF2B5EF4-FFF2-40B4-BE49-F238E27FC236}">
                    <a16:creationId xmlns:a16="http://schemas.microsoft.com/office/drawing/2014/main" id="{25D012A9-695B-5945-8046-E30961CA920E}"/>
                  </a:ext>
                </a:extLst>
              </p:cNvPr>
              <p:cNvPicPr/>
              <p:nvPr/>
            </p:nvPicPr>
            <p:blipFill>
              <a:blip r:embed="rId46"/>
              <a:stretch>
                <a:fillRect/>
              </a:stretch>
            </p:blipFill>
            <p:spPr>
              <a:xfrm>
                <a:off x="10665022" y="1409175"/>
                <a:ext cx="432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275087A6-6CA9-0944-92BB-313CD9DF5EBD}"/>
                  </a:ext>
                </a:extLst>
              </p14:cNvPr>
              <p14:cNvContentPartPr/>
              <p14:nvPr/>
            </p14:nvContentPartPr>
            <p14:xfrm>
              <a:off x="10753222" y="2084535"/>
              <a:ext cx="273960" cy="360"/>
            </p14:xfrm>
          </p:contentPart>
        </mc:Choice>
        <mc:Fallback xmlns="">
          <p:pic>
            <p:nvPicPr>
              <p:cNvPr id="28" name="Ink 27">
                <a:extLst>
                  <a:ext uri="{FF2B5EF4-FFF2-40B4-BE49-F238E27FC236}">
                    <a16:creationId xmlns:a16="http://schemas.microsoft.com/office/drawing/2014/main" id="{275087A6-6CA9-0944-92BB-313CD9DF5EBD}"/>
                  </a:ext>
                </a:extLst>
              </p:cNvPr>
              <p:cNvPicPr/>
              <p:nvPr/>
            </p:nvPicPr>
            <p:blipFill>
              <a:blip r:embed="rId48"/>
              <a:stretch>
                <a:fillRect/>
              </a:stretch>
            </p:blipFill>
            <p:spPr>
              <a:xfrm>
                <a:off x="10699222" y="1976895"/>
                <a:ext cx="381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BE53A5F3-1957-A94A-8238-FFDE07F11ABC}"/>
                  </a:ext>
                </a:extLst>
              </p14:cNvPr>
              <p14:cNvContentPartPr/>
              <p14:nvPr/>
            </p14:nvContentPartPr>
            <p14:xfrm>
              <a:off x="10798942" y="2609415"/>
              <a:ext cx="236880" cy="3960"/>
            </p14:xfrm>
          </p:contentPart>
        </mc:Choice>
        <mc:Fallback xmlns="">
          <p:pic>
            <p:nvPicPr>
              <p:cNvPr id="29" name="Ink 28">
                <a:extLst>
                  <a:ext uri="{FF2B5EF4-FFF2-40B4-BE49-F238E27FC236}">
                    <a16:creationId xmlns:a16="http://schemas.microsoft.com/office/drawing/2014/main" id="{BE53A5F3-1957-A94A-8238-FFDE07F11ABC}"/>
                  </a:ext>
                </a:extLst>
              </p:cNvPr>
              <p:cNvPicPr/>
              <p:nvPr/>
            </p:nvPicPr>
            <p:blipFill>
              <a:blip r:embed="rId50"/>
              <a:stretch>
                <a:fillRect/>
              </a:stretch>
            </p:blipFill>
            <p:spPr>
              <a:xfrm>
                <a:off x="10744942" y="2501775"/>
                <a:ext cx="344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6E3CF5CE-E83A-C641-B3A1-7AB1ADF9015B}"/>
                  </a:ext>
                </a:extLst>
              </p14:cNvPr>
              <p14:cNvContentPartPr/>
              <p14:nvPr/>
            </p14:nvContentPartPr>
            <p14:xfrm>
              <a:off x="10822342" y="3195495"/>
              <a:ext cx="227880" cy="360"/>
            </p14:xfrm>
          </p:contentPart>
        </mc:Choice>
        <mc:Fallback xmlns="">
          <p:pic>
            <p:nvPicPr>
              <p:cNvPr id="30" name="Ink 29">
                <a:extLst>
                  <a:ext uri="{FF2B5EF4-FFF2-40B4-BE49-F238E27FC236}">
                    <a16:creationId xmlns:a16="http://schemas.microsoft.com/office/drawing/2014/main" id="{6E3CF5CE-E83A-C641-B3A1-7AB1ADF9015B}"/>
                  </a:ext>
                </a:extLst>
              </p:cNvPr>
              <p:cNvPicPr/>
              <p:nvPr/>
            </p:nvPicPr>
            <p:blipFill>
              <a:blip r:embed="rId52"/>
              <a:stretch>
                <a:fillRect/>
              </a:stretch>
            </p:blipFill>
            <p:spPr>
              <a:xfrm>
                <a:off x="10768702" y="3087495"/>
                <a:ext cx="335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F7069B28-014C-1046-A17A-9216B77FFA9C}"/>
                  </a:ext>
                </a:extLst>
              </p14:cNvPr>
              <p14:cNvContentPartPr/>
              <p14:nvPr/>
            </p14:nvContentPartPr>
            <p14:xfrm>
              <a:off x="10807582" y="3743415"/>
              <a:ext cx="187920" cy="12240"/>
            </p14:xfrm>
          </p:contentPart>
        </mc:Choice>
        <mc:Fallback xmlns="">
          <p:pic>
            <p:nvPicPr>
              <p:cNvPr id="31" name="Ink 30">
                <a:extLst>
                  <a:ext uri="{FF2B5EF4-FFF2-40B4-BE49-F238E27FC236}">
                    <a16:creationId xmlns:a16="http://schemas.microsoft.com/office/drawing/2014/main" id="{F7069B28-014C-1046-A17A-9216B77FFA9C}"/>
                  </a:ext>
                </a:extLst>
              </p:cNvPr>
              <p:cNvPicPr/>
              <p:nvPr/>
            </p:nvPicPr>
            <p:blipFill>
              <a:blip r:embed="rId54"/>
              <a:stretch>
                <a:fillRect/>
              </a:stretch>
            </p:blipFill>
            <p:spPr>
              <a:xfrm>
                <a:off x="10753942" y="3635775"/>
                <a:ext cx="295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BCE74424-E674-3F4B-8D85-D54C8F02D7DA}"/>
                  </a:ext>
                </a:extLst>
              </p14:cNvPr>
              <p14:cNvContentPartPr/>
              <p14:nvPr/>
            </p14:nvContentPartPr>
            <p14:xfrm>
              <a:off x="880942" y="3818295"/>
              <a:ext cx="345600" cy="30600"/>
            </p14:xfrm>
          </p:contentPart>
        </mc:Choice>
        <mc:Fallback xmlns="">
          <p:pic>
            <p:nvPicPr>
              <p:cNvPr id="32" name="Ink 31">
                <a:extLst>
                  <a:ext uri="{FF2B5EF4-FFF2-40B4-BE49-F238E27FC236}">
                    <a16:creationId xmlns:a16="http://schemas.microsoft.com/office/drawing/2014/main" id="{BCE74424-E674-3F4B-8D85-D54C8F02D7DA}"/>
                  </a:ext>
                </a:extLst>
              </p:cNvPr>
              <p:cNvPicPr/>
              <p:nvPr/>
            </p:nvPicPr>
            <p:blipFill>
              <a:blip r:embed="rId56"/>
              <a:stretch>
                <a:fillRect/>
              </a:stretch>
            </p:blipFill>
            <p:spPr>
              <a:xfrm>
                <a:off x="826942" y="3710295"/>
                <a:ext cx="453240" cy="246240"/>
              </a:xfrm>
              <a:prstGeom prst="rect">
                <a:avLst/>
              </a:prstGeom>
            </p:spPr>
          </p:pic>
        </mc:Fallback>
      </mc:AlternateContent>
    </p:spTree>
    <p:extLst>
      <p:ext uri="{BB962C8B-B14F-4D97-AF65-F5344CB8AC3E}">
        <p14:creationId xmlns:p14="http://schemas.microsoft.com/office/powerpoint/2010/main" val="191676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C4CF-D781-A343-AD0A-E75C8D19A855}"/>
              </a:ext>
            </a:extLst>
          </p:cNvPr>
          <p:cNvSpPr>
            <a:spLocks noGrp="1"/>
          </p:cNvSpPr>
          <p:nvPr>
            <p:ph type="title"/>
          </p:nvPr>
        </p:nvSpPr>
        <p:spPr>
          <a:xfrm>
            <a:off x="838200" y="1214438"/>
            <a:ext cx="10515600" cy="476250"/>
          </a:xfrm>
        </p:spPr>
        <p:txBody>
          <a:bodyPr>
            <a:normAutofit fontScale="90000"/>
          </a:bodyPr>
          <a:lstStyle/>
          <a:p>
            <a:r>
              <a:rPr lang="en-US" dirty="0"/>
              <a:t>Division</a:t>
            </a:r>
            <a:br>
              <a:rPr lang="en-US" dirty="0"/>
            </a:br>
            <a:r>
              <a:rPr lang="en-US" dirty="0"/>
              <a:t>We can use counters in a </a:t>
            </a:r>
            <a:r>
              <a:rPr lang="en-US" dirty="0">
                <a:solidFill>
                  <a:srgbClr val="FF0000"/>
                </a:solidFill>
              </a:rPr>
              <a:t>bar model </a:t>
            </a:r>
            <a:r>
              <a:rPr lang="en-US" dirty="0"/>
              <a:t>to help children understand division as sharing or grouping. At home, 1p coins would work well if your child needs to do this practically.</a:t>
            </a:r>
          </a:p>
        </p:txBody>
      </p:sp>
      <p:pic>
        <p:nvPicPr>
          <p:cNvPr id="4" name="Content Placeholder 3">
            <a:extLst>
              <a:ext uri="{FF2B5EF4-FFF2-40B4-BE49-F238E27FC236}">
                <a16:creationId xmlns:a16="http://schemas.microsoft.com/office/drawing/2014/main" id="{9E1D0D4F-05AF-3A42-886E-0BC65763C882}"/>
              </a:ext>
            </a:extLst>
          </p:cNvPr>
          <p:cNvPicPr>
            <a:picLocks noGrp="1" noChangeAspect="1"/>
          </p:cNvPicPr>
          <p:nvPr>
            <p:ph idx="1"/>
          </p:nvPr>
        </p:nvPicPr>
        <p:blipFill>
          <a:blip r:embed="rId2"/>
          <a:stretch>
            <a:fillRect/>
          </a:stretch>
        </p:blipFill>
        <p:spPr>
          <a:xfrm>
            <a:off x="1509083" y="3112690"/>
            <a:ext cx="9173833" cy="3361531"/>
          </a:xfrm>
          <a:prstGeom prst="rect">
            <a:avLst/>
          </a:prstGeom>
        </p:spPr>
      </p:pic>
    </p:spTree>
    <p:extLst>
      <p:ext uri="{BB962C8B-B14F-4D97-AF65-F5344CB8AC3E}">
        <p14:creationId xmlns:p14="http://schemas.microsoft.com/office/powerpoint/2010/main" val="282177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E189-F69A-9A43-BFF2-58EB791B8DA7}"/>
              </a:ext>
            </a:extLst>
          </p:cNvPr>
          <p:cNvSpPr>
            <a:spLocks noGrp="1"/>
          </p:cNvSpPr>
          <p:nvPr>
            <p:ph type="title"/>
          </p:nvPr>
        </p:nvSpPr>
        <p:spPr/>
        <p:txBody>
          <a:bodyPr>
            <a:normAutofit/>
          </a:bodyPr>
          <a:lstStyle/>
          <a:p>
            <a:pPr algn="ctr"/>
            <a:r>
              <a:rPr lang="en-US" sz="2900" dirty="0"/>
              <a:t>Power </a:t>
            </a:r>
            <a:r>
              <a:rPr lang="en-US" sz="2900" dirty="0" err="1"/>
              <a:t>Maths</a:t>
            </a:r>
            <a:r>
              <a:rPr lang="en-US" sz="2900" dirty="0"/>
              <a:t> is the scheme we use for </a:t>
            </a:r>
            <a:r>
              <a:rPr lang="en-US" sz="2900" dirty="0" err="1"/>
              <a:t>maths</a:t>
            </a:r>
            <a:r>
              <a:rPr lang="en-US" sz="2900" dirty="0"/>
              <a:t> lessons at </a:t>
            </a:r>
            <a:r>
              <a:rPr lang="en-US" sz="2900" dirty="0" err="1"/>
              <a:t>Larkrise</a:t>
            </a:r>
            <a:r>
              <a:rPr lang="en-US" sz="2900" dirty="0"/>
              <a:t/>
            </a:r>
            <a:br>
              <a:rPr lang="en-US" sz="2900" dirty="0"/>
            </a:br>
            <a:r>
              <a:rPr lang="en-GB" sz="2900" dirty="0"/>
              <a:t>Each lesson is divided up into:</a:t>
            </a:r>
            <a:br>
              <a:rPr lang="en-GB" sz="2900" dirty="0"/>
            </a:br>
            <a:endParaRPr lang="en-US" sz="2900" dirty="0"/>
          </a:p>
        </p:txBody>
      </p:sp>
      <p:graphicFrame>
        <p:nvGraphicFramePr>
          <p:cNvPr id="5" name="Content Placeholder 2">
            <a:extLst>
              <a:ext uri="{FF2B5EF4-FFF2-40B4-BE49-F238E27FC236}">
                <a16:creationId xmlns:a16="http://schemas.microsoft.com/office/drawing/2014/main" id="{B993D860-45B1-47B7-8155-63790F4DF573}"/>
              </a:ext>
            </a:extLst>
          </p:cNvPr>
          <p:cNvGraphicFramePr>
            <a:graphicFrameLocks noGrp="1"/>
          </p:cNvGraphicFramePr>
          <p:nvPr>
            <p:ph idx="1"/>
            <p:extLst>
              <p:ext uri="{D42A27DB-BD31-4B8C-83A1-F6EECF244321}">
                <p14:modId xmlns:p14="http://schemas.microsoft.com/office/powerpoint/2010/main" val="1244961423"/>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6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8DFE-5D64-4115-B986-197084F4EC52}"/>
              </a:ext>
            </a:extLst>
          </p:cNvPr>
          <p:cNvSpPr>
            <a:spLocks noGrp="1"/>
          </p:cNvSpPr>
          <p:nvPr>
            <p:ph type="title"/>
          </p:nvPr>
        </p:nvSpPr>
        <p:spPr/>
        <p:txBody>
          <a:bodyPr>
            <a:noAutofit/>
          </a:bodyPr>
          <a:lstStyle/>
          <a:p>
            <a:pPr algn="ctr"/>
            <a:r>
              <a:rPr lang="en-GB" sz="3200" dirty="0"/>
              <a:t>Morning Maths and Weekly Arithmetic Tests</a:t>
            </a:r>
          </a:p>
        </p:txBody>
      </p:sp>
      <p:sp>
        <p:nvSpPr>
          <p:cNvPr id="3" name="Content Placeholder 2">
            <a:extLst>
              <a:ext uri="{FF2B5EF4-FFF2-40B4-BE49-F238E27FC236}">
                <a16:creationId xmlns:a16="http://schemas.microsoft.com/office/drawing/2014/main" id="{72B54951-DCFF-4400-8040-3E89FB4493C0}"/>
              </a:ext>
            </a:extLst>
          </p:cNvPr>
          <p:cNvSpPr>
            <a:spLocks noGrp="1"/>
          </p:cNvSpPr>
          <p:nvPr>
            <p:ph idx="1"/>
          </p:nvPr>
        </p:nvSpPr>
        <p:spPr>
          <a:xfrm>
            <a:off x="267286" y="1825625"/>
            <a:ext cx="7047914" cy="4667250"/>
          </a:xfrm>
        </p:spPr>
        <p:txBody>
          <a:bodyPr>
            <a:normAutofit fontScale="85000" lnSpcReduction="20000"/>
          </a:bodyPr>
          <a:lstStyle/>
          <a:p>
            <a:pPr marL="0" indent="0">
              <a:buNone/>
            </a:pPr>
            <a:r>
              <a:rPr lang="en-GB" dirty="0"/>
              <a:t>Each morning when the children come into the classroom there is a Morning Maths activity linked to the arithmetic skill they are focusing on that week.</a:t>
            </a:r>
          </a:p>
          <a:p>
            <a:pPr marL="0" indent="0">
              <a:buNone/>
            </a:pPr>
            <a:endParaRPr lang="en-GB" dirty="0"/>
          </a:p>
          <a:p>
            <a:pPr marL="0" indent="0">
              <a:buNone/>
            </a:pPr>
            <a:r>
              <a:rPr lang="en-GB" dirty="0"/>
              <a:t>Arithmetic skills vary from basic addition and subtraction, multiplication and division and fractions of an amount for KS1. </a:t>
            </a:r>
          </a:p>
          <a:p>
            <a:pPr marL="0" indent="0">
              <a:buNone/>
            </a:pPr>
            <a:endParaRPr lang="en-GB" dirty="0"/>
          </a:p>
          <a:p>
            <a:pPr marL="0" indent="0">
              <a:buNone/>
            </a:pPr>
            <a:r>
              <a:rPr lang="en-GB" dirty="0"/>
              <a:t>Then once the children have learnt these skills they have a weekly arithmetic test to practise these skills. Scores are recorded and tracked by the class teachers and Maths Lead- Miss Uzzell who then uses this information to inform any additional support that might be needed. </a:t>
            </a:r>
          </a:p>
        </p:txBody>
      </p:sp>
      <p:pic>
        <p:nvPicPr>
          <p:cNvPr id="1026" name="Picture 2" descr="77,605 Math Symbol Stock Vector Illustration and Royalty Free Math Symbol  Clipart">
            <a:extLst>
              <a:ext uri="{FF2B5EF4-FFF2-40B4-BE49-F238E27FC236}">
                <a16:creationId xmlns:a16="http://schemas.microsoft.com/office/drawing/2014/main" id="{F5FB28B7-1E2D-4F45-B37E-D28F0F457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464" y="2016125"/>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15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A953-ACBD-BA4A-8CF5-E2CD2C22ECA0}"/>
              </a:ext>
            </a:extLst>
          </p:cNvPr>
          <p:cNvSpPr>
            <a:spLocks noGrp="1"/>
          </p:cNvSpPr>
          <p:nvPr>
            <p:ph type="title"/>
          </p:nvPr>
        </p:nvSpPr>
        <p:spPr/>
        <p:txBody>
          <a:bodyPr>
            <a:normAutofit fontScale="90000"/>
          </a:bodyPr>
          <a:lstStyle/>
          <a:p>
            <a:r>
              <a:rPr lang="en-US" dirty="0">
                <a:hlinkClick r:id="rId2"/>
              </a:rPr>
              <a:t/>
            </a:r>
            <a:br>
              <a:rPr lang="en-US" dirty="0">
                <a:hlinkClick r:id="rId2"/>
              </a:rPr>
            </a:br>
            <a:r>
              <a:rPr lang="en-US" u="sng" dirty="0">
                <a:hlinkClick r:id="rId2"/>
              </a:rPr>
              <a:t>The following ‘Top Tips’ are taken from:</a:t>
            </a:r>
            <a:br>
              <a:rPr lang="en-US" u="sng" dirty="0">
                <a:hlinkClick r:id="rId2"/>
              </a:rPr>
            </a:br>
            <a:r>
              <a:rPr lang="en-US" dirty="0">
                <a:hlinkClick r:id="rId2"/>
              </a:rPr>
              <a:t/>
            </a:r>
            <a:br>
              <a:rPr lang="en-US" dirty="0">
                <a:hlinkClick r:id="rId2"/>
              </a:rPr>
            </a:br>
            <a:r>
              <a:rPr lang="en-US" dirty="0">
                <a:hlinkClick r:id="rId2"/>
              </a:rPr>
              <a:t>https://www.nationalnumeracy.org.uk/helping-children-maths</a:t>
            </a:r>
            <a:r>
              <a:rPr lang="en-US" dirty="0"/>
              <a:t> </a:t>
            </a:r>
          </a:p>
        </p:txBody>
      </p:sp>
      <p:sp>
        <p:nvSpPr>
          <p:cNvPr id="3" name="Content Placeholder 2">
            <a:extLst>
              <a:ext uri="{FF2B5EF4-FFF2-40B4-BE49-F238E27FC236}">
                <a16:creationId xmlns:a16="http://schemas.microsoft.com/office/drawing/2014/main" id="{437DB48C-4817-D340-AE57-E86A87B3C8E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1304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08EB-F3D7-E24C-AC88-3608DF3B989A}"/>
              </a:ext>
            </a:extLst>
          </p:cNvPr>
          <p:cNvSpPr>
            <a:spLocks noGrp="1"/>
          </p:cNvSpPr>
          <p:nvPr>
            <p:ph type="title"/>
          </p:nvPr>
        </p:nvSpPr>
        <p:spPr/>
        <p:txBody>
          <a:bodyPr>
            <a:normAutofit/>
          </a:bodyPr>
          <a:lstStyle/>
          <a:p>
            <a:pPr algn="ctr"/>
            <a:r>
              <a:rPr lang="en-US" dirty="0"/>
              <a:t>Key Stage One </a:t>
            </a:r>
            <a:r>
              <a:rPr lang="en-US" dirty="0" err="1"/>
              <a:t>Maths</a:t>
            </a:r>
            <a:r>
              <a:rPr lang="en-US" dirty="0"/>
              <a:t> Tests</a:t>
            </a:r>
            <a:endParaRPr lang="en-US"/>
          </a:p>
        </p:txBody>
      </p:sp>
      <p:graphicFrame>
        <p:nvGraphicFramePr>
          <p:cNvPr id="5" name="Content Placeholder 2">
            <a:extLst>
              <a:ext uri="{FF2B5EF4-FFF2-40B4-BE49-F238E27FC236}">
                <a16:creationId xmlns:a16="http://schemas.microsoft.com/office/drawing/2014/main" id="{89CCFA76-BFBF-4C25-991A-4ECA4563F70E}"/>
              </a:ext>
            </a:extLst>
          </p:cNvPr>
          <p:cNvGraphicFramePr>
            <a:graphicFrameLocks noGrp="1"/>
          </p:cNvGraphicFramePr>
          <p:nvPr>
            <p:ph idx="1"/>
            <p:extLst>
              <p:ext uri="{D42A27DB-BD31-4B8C-83A1-F6EECF244321}">
                <p14:modId xmlns:p14="http://schemas.microsoft.com/office/powerpoint/2010/main" val="155167270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13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D6A1-786E-49F7-9051-A4F0A334CE5C}"/>
              </a:ext>
            </a:extLst>
          </p:cNvPr>
          <p:cNvSpPr>
            <a:spLocks noGrp="1"/>
          </p:cNvSpPr>
          <p:nvPr>
            <p:ph type="title"/>
          </p:nvPr>
        </p:nvSpPr>
        <p:spPr/>
        <p:txBody>
          <a:bodyPr/>
          <a:lstStyle/>
          <a:p>
            <a:r>
              <a:rPr lang="en-GB" dirty="0"/>
              <a:t>Calculation policies</a:t>
            </a:r>
          </a:p>
        </p:txBody>
      </p:sp>
      <p:sp>
        <p:nvSpPr>
          <p:cNvPr id="3" name="Content Placeholder 2">
            <a:extLst>
              <a:ext uri="{FF2B5EF4-FFF2-40B4-BE49-F238E27FC236}">
                <a16:creationId xmlns:a16="http://schemas.microsoft.com/office/drawing/2014/main" id="{3204D5B2-5A04-40B9-8826-7D88028FE893}"/>
              </a:ext>
            </a:extLst>
          </p:cNvPr>
          <p:cNvSpPr>
            <a:spLocks noGrp="1"/>
          </p:cNvSpPr>
          <p:nvPr>
            <p:ph idx="1"/>
          </p:nvPr>
        </p:nvSpPr>
        <p:spPr/>
        <p:txBody>
          <a:bodyPr/>
          <a:lstStyle/>
          <a:p>
            <a:pPr marL="0" indent="0">
              <a:buNone/>
            </a:pPr>
            <a:r>
              <a:rPr lang="en-GB" dirty="0"/>
              <a:t>All copies of our Calculation Policies in line with our Power Maths scheme can be found on our school website. </a:t>
            </a:r>
          </a:p>
          <a:p>
            <a:pPr marL="0" indent="0">
              <a:buNone/>
            </a:pPr>
            <a:endParaRPr lang="en-GB" dirty="0"/>
          </a:p>
          <a:p>
            <a:pPr marL="0" indent="0">
              <a:buNone/>
            </a:pPr>
            <a:r>
              <a:rPr lang="en-GB" dirty="0"/>
              <a:t>Head to Key Information and then click Policies and Guidance. </a:t>
            </a:r>
          </a:p>
          <a:p>
            <a:pPr marL="0" indent="0">
              <a:buNone/>
            </a:pPr>
            <a:r>
              <a:rPr lang="en-GB" dirty="0"/>
              <a:t>All policies for KS1, lower KS2 and Upper KS2 are found here. </a:t>
            </a:r>
          </a:p>
          <a:p>
            <a:pPr marL="0" indent="0">
              <a:buNone/>
            </a:pPr>
            <a:endParaRPr lang="en-GB" dirty="0"/>
          </a:p>
          <a:p>
            <a:pPr marL="0" indent="0">
              <a:buNone/>
            </a:pPr>
            <a:r>
              <a:rPr lang="en-GB" dirty="0">
                <a:hlinkClick r:id="rId2"/>
              </a:rPr>
              <a:t>https://www.larkrise.essex.sch.uk/policies-and-guidance/</a:t>
            </a:r>
            <a:r>
              <a:rPr lang="en-GB" dirty="0"/>
              <a:t>  </a:t>
            </a:r>
          </a:p>
        </p:txBody>
      </p:sp>
    </p:spTree>
    <p:extLst>
      <p:ext uri="{BB962C8B-B14F-4D97-AF65-F5344CB8AC3E}">
        <p14:creationId xmlns:p14="http://schemas.microsoft.com/office/powerpoint/2010/main" val="425789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D7E3-2674-7F4B-BAE3-4FD8F4ECAD1D}"/>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57FAE169-9FFE-E548-81DA-10A2B36C9B6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1060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83FE96-7263-5748-9973-46B227EEA94E}"/>
              </a:ext>
            </a:extLst>
          </p:cNvPr>
          <p:cNvPicPr>
            <a:picLocks noGrp="1" noChangeAspect="1"/>
          </p:cNvPicPr>
          <p:nvPr>
            <p:ph idx="1"/>
          </p:nvPr>
        </p:nvPicPr>
        <p:blipFill>
          <a:blip r:embed="rId3"/>
          <a:stretch>
            <a:fillRect/>
          </a:stretch>
        </p:blipFill>
        <p:spPr>
          <a:xfrm>
            <a:off x="3870518" y="803063"/>
            <a:ext cx="4450963" cy="5251874"/>
          </a:xfrm>
          <a:prstGeom prst="rect">
            <a:avLst/>
          </a:prstGeom>
        </p:spPr>
      </p:pic>
    </p:spTree>
    <p:extLst>
      <p:ext uri="{BB962C8B-B14F-4D97-AF65-F5344CB8AC3E}">
        <p14:creationId xmlns:p14="http://schemas.microsoft.com/office/powerpoint/2010/main" val="161634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3F4E5B-662C-7244-A09B-C3F7A3DA3EFD}"/>
              </a:ext>
            </a:extLst>
          </p:cNvPr>
          <p:cNvPicPr>
            <a:picLocks noGrp="1" noChangeAspect="1"/>
          </p:cNvPicPr>
          <p:nvPr>
            <p:ph idx="1"/>
          </p:nvPr>
        </p:nvPicPr>
        <p:blipFill>
          <a:blip r:embed="rId2"/>
          <a:stretch>
            <a:fillRect/>
          </a:stretch>
        </p:blipFill>
        <p:spPr>
          <a:xfrm>
            <a:off x="3923038" y="803063"/>
            <a:ext cx="4345924" cy="5251874"/>
          </a:xfrm>
          <a:prstGeom prst="rect">
            <a:avLst/>
          </a:prstGeom>
        </p:spPr>
      </p:pic>
    </p:spTree>
    <p:extLst>
      <p:ext uri="{BB962C8B-B14F-4D97-AF65-F5344CB8AC3E}">
        <p14:creationId xmlns:p14="http://schemas.microsoft.com/office/powerpoint/2010/main" val="271811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E16D7A-47DD-4143-840A-463DE89BBE3C}"/>
              </a:ext>
            </a:extLst>
          </p:cNvPr>
          <p:cNvPicPr>
            <a:picLocks noGrp="1" noChangeAspect="1"/>
          </p:cNvPicPr>
          <p:nvPr>
            <p:ph idx="1"/>
          </p:nvPr>
        </p:nvPicPr>
        <p:blipFill>
          <a:blip r:embed="rId2"/>
          <a:stretch>
            <a:fillRect/>
          </a:stretch>
        </p:blipFill>
        <p:spPr>
          <a:xfrm>
            <a:off x="3785176" y="803063"/>
            <a:ext cx="4621648" cy="5251874"/>
          </a:xfrm>
          <a:prstGeom prst="rect">
            <a:avLst/>
          </a:prstGeom>
        </p:spPr>
      </p:pic>
    </p:spTree>
    <p:extLst>
      <p:ext uri="{BB962C8B-B14F-4D97-AF65-F5344CB8AC3E}">
        <p14:creationId xmlns:p14="http://schemas.microsoft.com/office/powerpoint/2010/main" val="282773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0E8A-87D0-5A41-97A3-88B2AAA1E32A}"/>
              </a:ext>
            </a:extLst>
          </p:cNvPr>
          <p:cNvSpPr>
            <a:spLocks noGrp="1"/>
          </p:cNvSpPr>
          <p:nvPr>
            <p:ph type="title"/>
          </p:nvPr>
        </p:nvSpPr>
        <p:spPr/>
        <p:txBody>
          <a:bodyPr>
            <a:normAutofit fontScale="90000"/>
          </a:bodyPr>
          <a:lstStyle/>
          <a:p>
            <a:r>
              <a:rPr lang="en-US" dirty="0"/>
              <a:t>Some key concepts covered by our </a:t>
            </a:r>
            <a:r>
              <a:rPr lang="en-US" dirty="0" err="1"/>
              <a:t>maths</a:t>
            </a:r>
            <a:r>
              <a:rPr lang="en-US" dirty="0"/>
              <a:t> scheme with ideas to help you support your child at home.</a:t>
            </a:r>
          </a:p>
        </p:txBody>
      </p:sp>
      <p:sp>
        <p:nvSpPr>
          <p:cNvPr id="3" name="Content Placeholder 2">
            <a:extLst>
              <a:ext uri="{FF2B5EF4-FFF2-40B4-BE49-F238E27FC236}">
                <a16:creationId xmlns:a16="http://schemas.microsoft.com/office/drawing/2014/main" id="{07421CED-26B6-684E-84B3-6B3D0F4715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204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E90E-27FC-8344-BECC-0EF05571D233}"/>
              </a:ext>
            </a:extLst>
          </p:cNvPr>
          <p:cNvSpPr>
            <a:spLocks noGrp="1"/>
          </p:cNvSpPr>
          <p:nvPr>
            <p:ph type="title"/>
          </p:nvPr>
        </p:nvSpPr>
        <p:spPr>
          <a:xfrm>
            <a:off x="623888" y="1653408"/>
            <a:ext cx="5948363" cy="992188"/>
          </a:xfrm>
        </p:spPr>
        <p:txBody>
          <a:bodyPr>
            <a:noAutofit/>
          </a:bodyPr>
          <a:lstStyle/>
          <a:p>
            <a:r>
              <a:rPr lang="en-US" sz="3600" dirty="0"/>
              <a:t>Bead Strings are made up of 100 beads, grouped in 10s. They can be moved up and down the string to help children see how numbers can be manipulated. These are relatively inexpensive, or you could make your own.</a:t>
            </a:r>
          </a:p>
        </p:txBody>
      </p:sp>
      <p:pic>
        <p:nvPicPr>
          <p:cNvPr id="4" name="Content Placeholder 3">
            <a:extLst>
              <a:ext uri="{FF2B5EF4-FFF2-40B4-BE49-F238E27FC236}">
                <a16:creationId xmlns:a16="http://schemas.microsoft.com/office/drawing/2014/main" id="{DC7D5CE0-CFCF-094A-8FFE-C12A3F67FC9C}"/>
              </a:ext>
            </a:extLst>
          </p:cNvPr>
          <p:cNvPicPr>
            <a:picLocks noGrp="1" noChangeAspect="1"/>
          </p:cNvPicPr>
          <p:nvPr>
            <p:ph idx="1"/>
          </p:nvPr>
        </p:nvPicPr>
        <p:blipFill>
          <a:blip r:embed="rId2"/>
          <a:stretch>
            <a:fillRect/>
          </a:stretch>
        </p:blipFill>
        <p:spPr>
          <a:xfrm>
            <a:off x="7104856" y="826704"/>
            <a:ext cx="4240212" cy="5204592"/>
          </a:xfrm>
          <a:prstGeom prst="rect">
            <a:avLst/>
          </a:prstGeom>
        </p:spPr>
      </p:pic>
      <p:pic>
        <p:nvPicPr>
          <p:cNvPr id="5" name="Picture 4">
            <a:extLst>
              <a:ext uri="{FF2B5EF4-FFF2-40B4-BE49-F238E27FC236}">
                <a16:creationId xmlns:a16="http://schemas.microsoft.com/office/drawing/2014/main" id="{AC40AC96-CC8F-B345-BFB8-6B451F5E0A3B}"/>
              </a:ext>
            </a:extLst>
          </p:cNvPr>
          <p:cNvPicPr>
            <a:picLocks noChangeAspect="1"/>
          </p:cNvPicPr>
          <p:nvPr/>
        </p:nvPicPr>
        <p:blipFill>
          <a:blip r:embed="rId3"/>
          <a:stretch>
            <a:fillRect/>
          </a:stretch>
        </p:blipFill>
        <p:spPr>
          <a:xfrm>
            <a:off x="2092324" y="4212405"/>
            <a:ext cx="3865563" cy="2430012"/>
          </a:xfrm>
          <a:prstGeom prst="rect">
            <a:avLst/>
          </a:prstGeom>
        </p:spPr>
      </p:pic>
    </p:spTree>
    <p:extLst>
      <p:ext uri="{BB962C8B-B14F-4D97-AF65-F5344CB8AC3E}">
        <p14:creationId xmlns:p14="http://schemas.microsoft.com/office/powerpoint/2010/main" val="223597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EF3E6F-4FDA-FA48-B178-95AA119F154C}"/>
              </a:ext>
            </a:extLst>
          </p:cNvPr>
          <p:cNvPicPr>
            <a:picLocks noGrp="1" noChangeAspect="1"/>
          </p:cNvPicPr>
          <p:nvPr>
            <p:ph idx="1"/>
          </p:nvPr>
        </p:nvPicPr>
        <p:blipFill>
          <a:blip r:embed="rId2"/>
          <a:stretch>
            <a:fillRect/>
          </a:stretch>
        </p:blipFill>
        <p:spPr>
          <a:xfrm>
            <a:off x="7463247" y="1203113"/>
            <a:ext cx="4437832" cy="5251874"/>
          </a:xfrm>
          <a:prstGeom prst="rect">
            <a:avLst/>
          </a:prstGeom>
        </p:spPr>
      </p:pic>
    </p:spTree>
    <p:extLst>
      <p:ext uri="{BB962C8B-B14F-4D97-AF65-F5344CB8AC3E}">
        <p14:creationId xmlns:p14="http://schemas.microsoft.com/office/powerpoint/2010/main" val="169770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F75D1-BD32-954D-BC49-24316030B600}"/>
              </a:ext>
            </a:extLst>
          </p:cNvPr>
          <p:cNvSpPr>
            <a:spLocks noGrp="1"/>
          </p:cNvSpPr>
          <p:nvPr>
            <p:ph idx="1"/>
          </p:nvPr>
        </p:nvSpPr>
        <p:spPr>
          <a:xfrm>
            <a:off x="838200" y="365125"/>
            <a:ext cx="5908589" cy="5811837"/>
          </a:xfrm>
        </p:spPr>
        <p:txBody>
          <a:bodyPr>
            <a:normAutofit/>
          </a:bodyPr>
          <a:lstStyle/>
          <a:p>
            <a:pPr marL="0" indent="0">
              <a:buNone/>
            </a:pPr>
            <a:r>
              <a:rPr lang="en-US" sz="3600" dirty="0"/>
              <a:t>Ten Frames help children develop a mental picture of how ten is made. Children can use this knowledge to then add numbers beyond ten. A ten egg box could be a useful resource to have at home – you could use any small objects as counters. </a:t>
            </a:r>
          </a:p>
        </p:txBody>
      </p:sp>
      <p:pic>
        <p:nvPicPr>
          <p:cNvPr id="4" name="Picture 3">
            <a:extLst>
              <a:ext uri="{FF2B5EF4-FFF2-40B4-BE49-F238E27FC236}">
                <a16:creationId xmlns:a16="http://schemas.microsoft.com/office/drawing/2014/main" id="{FAF9BF4D-C103-EF4D-B68F-F544B2E207D6}"/>
              </a:ext>
            </a:extLst>
          </p:cNvPr>
          <p:cNvPicPr>
            <a:picLocks noChangeAspect="1"/>
          </p:cNvPicPr>
          <p:nvPr/>
        </p:nvPicPr>
        <p:blipFill>
          <a:blip r:embed="rId2"/>
          <a:stretch>
            <a:fillRect/>
          </a:stretch>
        </p:blipFill>
        <p:spPr>
          <a:xfrm>
            <a:off x="6647512" y="1908175"/>
            <a:ext cx="5029200" cy="4584700"/>
          </a:xfrm>
          <a:prstGeom prst="rect">
            <a:avLst/>
          </a:prstGeom>
        </p:spPr>
      </p:pic>
      <p:pic>
        <p:nvPicPr>
          <p:cNvPr id="5" name="Picture 4">
            <a:extLst>
              <a:ext uri="{FF2B5EF4-FFF2-40B4-BE49-F238E27FC236}">
                <a16:creationId xmlns:a16="http://schemas.microsoft.com/office/drawing/2014/main" id="{0369B04E-3420-8A48-9223-112BD8D28719}"/>
              </a:ext>
            </a:extLst>
          </p:cNvPr>
          <p:cNvPicPr>
            <a:picLocks noChangeAspect="1"/>
          </p:cNvPicPr>
          <p:nvPr/>
        </p:nvPicPr>
        <p:blipFill>
          <a:blip r:embed="rId3"/>
          <a:stretch>
            <a:fillRect/>
          </a:stretch>
        </p:blipFill>
        <p:spPr>
          <a:xfrm>
            <a:off x="1058538" y="4765240"/>
            <a:ext cx="2755900" cy="1981200"/>
          </a:xfrm>
          <a:prstGeom prst="rect">
            <a:avLst/>
          </a:prstGeom>
        </p:spPr>
      </p:pic>
      <p:pic>
        <p:nvPicPr>
          <p:cNvPr id="6" name="Picture 5">
            <a:extLst>
              <a:ext uri="{FF2B5EF4-FFF2-40B4-BE49-F238E27FC236}">
                <a16:creationId xmlns:a16="http://schemas.microsoft.com/office/drawing/2014/main" id="{A165D126-1EAA-0F4A-ABC3-5E005DFC80C0}"/>
              </a:ext>
            </a:extLst>
          </p:cNvPr>
          <p:cNvPicPr>
            <a:picLocks noChangeAspect="1"/>
          </p:cNvPicPr>
          <p:nvPr/>
        </p:nvPicPr>
        <p:blipFill>
          <a:blip r:embed="rId4"/>
          <a:stretch>
            <a:fillRect/>
          </a:stretch>
        </p:blipFill>
        <p:spPr>
          <a:xfrm>
            <a:off x="4034776" y="4765240"/>
            <a:ext cx="2061224" cy="2003567"/>
          </a:xfrm>
          <a:prstGeom prst="rect">
            <a:avLst/>
          </a:prstGeom>
        </p:spPr>
      </p:pic>
    </p:spTree>
    <p:extLst>
      <p:ext uri="{BB962C8B-B14F-4D97-AF65-F5344CB8AC3E}">
        <p14:creationId xmlns:p14="http://schemas.microsoft.com/office/powerpoint/2010/main" val="29871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681</Words>
  <Application>Microsoft Office PowerPoint</Application>
  <PresentationFormat>Widescreen</PresentationFormat>
  <Paragraphs>71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Supporting Your Child</vt:lpstr>
      <vt:lpstr> The following ‘Top Tips’ are taken from:  https://www.nationalnumeracy.org.uk/helping-children-maths </vt:lpstr>
      <vt:lpstr>PowerPoint Presentation</vt:lpstr>
      <vt:lpstr>PowerPoint Presentation</vt:lpstr>
      <vt:lpstr>PowerPoint Presentation</vt:lpstr>
      <vt:lpstr>Some key concepts covered by our maths scheme with ideas to help you support your child at home.</vt:lpstr>
      <vt:lpstr>Bead Strings are made up of 100 beads, grouped in 10s. They can be moved up and down the string to help children see how numbers can be manipulated. These are relatively inexpensive, or you could make your own.</vt:lpstr>
      <vt:lpstr>PowerPoint Presentation</vt:lpstr>
      <vt:lpstr>PowerPoint Presentation</vt:lpstr>
      <vt:lpstr>PowerPoint Presentation</vt:lpstr>
      <vt:lpstr>PowerPoint Presentation</vt:lpstr>
      <vt:lpstr>You may here your children refer to a ‘Part-Whole Model’. This is a way of representing the idea that all numbers can be broken down in different ways. Using this knowledge helps children to add and subtract.</vt:lpstr>
      <vt:lpstr>PowerPoint Presentation</vt:lpstr>
      <vt:lpstr>Multiplication</vt:lpstr>
      <vt:lpstr>Multiplication</vt:lpstr>
      <vt:lpstr>Times Tables</vt:lpstr>
      <vt:lpstr>Division We can use counters in a bar model to help children understand division as sharing or grouping. At home, 1p coins would work well if your child needs to do this practically.</vt:lpstr>
      <vt:lpstr>Power Maths is the scheme we use for maths lessons at Larkrise Each lesson is divided up into: </vt:lpstr>
      <vt:lpstr>Morning Maths and Weekly Arithmetic Tests</vt:lpstr>
      <vt:lpstr>Key Stage One Maths Tests</vt:lpstr>
      <vt:lpstr>Calculation policies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support your child in maths</dc:title>
  <dc:creator>Miss Kendall</dc:creator>
  <cp:lastModifiedBy>ADMIN1</cp:lastModifiedBy>
  <cp:revision>23</cp:revision>
  <dcterms:created xsi:type="dcterms:W3CDTF">2021-09-27T18:57:07Z</dcterms:created>
  <dcterms:modified xsi:type="dcterms:W3CDTF">2021-09-29T12:27:51Z</dcterms:modified>
</cp:coreProperties>
</file>