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0" d="100"/>
          <a:sy n="80" d="100"/>
        </p:scale>
        <p:origin x="-84"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6A8A9A-58CA-4695-8A96-7252DD786351}"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252613086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A8A9A-58CA-4695-8A96-7252DD786351}"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3761452684"/>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A8A9A-58CA-4695-8A96-7252DD786351}"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211067638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6A8A9A-58CA-4695-8A96-7252DD786351}"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2763164403"/>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46A8A9A-58CA-4695-8A96-7252DD786351}" type="datetimeFigureOut">
              <a:rPr lang="en-GB" smtClean="0"/>
              <a:t>29/06/2017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304396625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6A8A9A-58CA-4695-8A96-7252DD786351}"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387932332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6A8A9A-58CA-4695-8A96-7252DD786351}" type="datetimeFigureOut">
              <a:rPr lang="en-GB" smtClean="0"/>
              <a:t>29/06/2017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58093185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6A8A9A-58CA-4695-8A96-7252DD786351}" type="datetimeFigureOut">
              <a:rPr lang="en-GB" smtClean="0"/>
              <a:t>29/06/2017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1239681989"/>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8A9A-58CA-4695-8A96-7252DD786351}" type="datetimeFigureOut">
              <a:rPr lang="en-GB" smtClean="0"/>
              <a:t>29/06/2017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195768092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6A8A9A-58CA-4695-8A96-7252DD786351}"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9535438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6A8A9A-58CA-4695-8A96-7252DD786351}" type="datetimeFigureOut">
              <a:rPr lang="en-GB" smtClean="0"/>
              <a:t>29/06/2017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D207CF-A5EC-4337-AD4A-878F86C64639}" type="slidenum">
              <a:rPr lang="en-GB" smtClean="0"/>
              <a:t>‹#›</a:t>
            </a:fld>
            <a:endParaRPr lang="en-GB"/>
          </a:p>
        </p:txBody>
      </p:sp>
    </p:spTree>
    <p:extLst>
      <p:ext uri="{BB962C8B-B14F-4D97-AF65-F5344CB8AC3E}">
        <p14:creationId xmlns:p14="http://schemas.microsoft.com/office/powerpoint/2010/main" val="1871114034"/>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8A9A-58CA-4695-8A96-7252DD786351}" type="datetimeFigureOut">
              <a:rPr lang="en-GB" smtClean="0"/>
              <a:t>29/06/2017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207CF-A5EC-4337-AD4A-878F86C64639}" type="slidenum">
              <a:rPr lang="en-GB" smtClean="0"/>
              <a:t>‹#›</a:t>
            </a:fld>
            <a:endParaRPr lang="en-GB"/>
          </a:p>
        </p:txBody>
      </p:sp>
    </p:spTree>
    <p:extLst>
      <p:ext uri="{BB962C8B-B14F-4D97-AF65-F5344CB8AC3E}">
        <p14:creationId xmlns:p14="http://schemas.microsoft.com/office/powerpoint/2010/main" val="1607215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235148"/>
          </a:xfrm>
        </p:spPr>
        <p:txBody>
          <a:bodyPr>
            <a:normAutofit fontScale="90000"/>
          </a:bodyPr>
          <a:lstStyle/>
          <a:p>
            <a:r>
              <a:rPr lang="en-GB" dirty="0" smtClean="0"/>
              <a:t/>
            </a:r>
            <a:br>
              <a:rPr lang="en-GB" dirty="0" smtClean="0"/>
            </a:br>
            <a:r>
              <a:rPr lang="en-GB" dirty="0"/>
              <a:t/>
            </a:r>
            <a:br>
              <a:rPr lang="en-GB" dirty="0"/>
            </a:br>
            <a:r>
              <a:rPr lang="en-GB" dirty="0" smtClean="0"/>
              <a:t>Maths Enrichment Day</a:t>
            </a:r>
            <a:br>
              <a:rPr lang="en-GB" dirty="0" smtClean="0"/>
            </a:br>
            <a:r>
              <a:rPr lang="en-GB" dirty="0" smtClean="0"/>
              <a:t/>
            </a:r>
            <a:br>
              <a:rPr lang="en-GB" dirty="0" smtClean="0"/>
            </a:br>
            <a:r>
              <a:rPr lang="en-GB" dirty="0" smtClean="0"/>
              <a:t>Chelmsford County High School for Girls</a:t>
            </a:r>
            <a:endParaRPr lang="en-GB" dirty="0"/>
          </a:p>
        </p:txBody>
      </p:sp>
      <p:sp>
        <p:nvSpPr>
          <p:cNvPr id="3" name="Subtitle 2"/>
          <p:cNvSpPr>
            <a:spLocks noGrp="1"/>
          </p:cNvSpPr>
          <p:nvPr>
            <p:ph type="subTitle" idx="1"/>
          </p:nvPr>
        </p:nvSpPr>
        <p:spPr/>
        <p:txBody>
          <a:bodyPr/>
          <a:lstStyle/>
          <a:p>
            <a:endParaRPr lang="en-GB" dirty="0" smtClean="0"/>
          </a:p>
          <a:p>
            <a:endParaRPr lang="en-GB" dirty="0" smtClean="0"/>
          </a:p>
          <a:p>
            <a:r>
              <a:rPr lang="en-GB" dirty="0" smtClean="0"/>
              <a:t>15th June</a:t>
            </a:r>
            <a:endParaRPr lang="en-GB" dirty="0"/>
          </a:p>
        </p:txBody>
      </p:sp>
    </p:spTree>
    <p:extLst>
      <p:ext uri="{BB962C8B-B14F-4D97-AF65-F5344CB8AC3E}">
        <p14:creationId xmlns:p14="http://schemas.microsoft.com/office/powerpoint/2010/main" val="1402182196"/>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then connected four of those tetrahedrons to create this. We calculated that is must have 96 canes within it.</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195108" y="1825625"/>
            <a:ext cx="5801784" cy="4351338"/>
          </a:xfrm>
        </p:spPr>
      </p:pic>
    </p:spTree>
    <p:extLst>
      <p:ext uri="{BB962C8B-B14F-4D97-AF65-F5344CB8AC3E}">
        <p14:creationId xmlns:p14="http://schemas.microsoft.com/office/powerpoint/2010/main" val="230685433"/>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Afterwards, we investigated the pattern between vertices, faces and edges.  We found one! Just as the mathematician Euler had before.</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1840"/>
          <a:stretch/>
        </p:blipFill>
        <p:spPr>
          <a:xfrm rot="5400000">
            <a:off x="4241437" y="1269640"/>
            <a:ext cx="3786185" cy="5561738"/>
          </a:xfrm>
        </p:spPr>
      </p:pic>
    </p:spTree>
    <p:extLst>
      <p:ext uri="{BB962C8B-B14F-4D97-AF65-F5344CB8AC3E}">
        <p14:creationId xmlns:p14="http://schemas.microsoft.com/office/powerpoint/2010/main" val="3630406938"/>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finished the day with a little Maths challenge (It was really hard!)</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3195108" y="1825625"/>
            <a:ext cx="5801784" cy="4351338"/>
          </a:xfrm>
        </p:spPr>
      </p:pic>
    </p:spTree>
    <p:extLst>
      <p:ext uri="{BB962C8B-B14F-4D97-AF65-F5344CB8AC3E}">
        <p14:creationId xmlns:p14="http://schemas.microsoft.com/office/powerpoint/2010/main" val="2684054534"/>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 worked in teams and had three ‘challenges’ to complete in twenty minutes each time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1241" y="1800225"/>
            <a:ext cx="5835651" cy="4376738"/>
          </a:xfrm>
        </p:spPr>
      </p:pic>
    </p:spTree>
    <p:extLst>
      <p:ext uri="{BB962C8B-B14F-4D97-AF65-F5344CB8AC3E}">
        <p14:creationId xmlns:p14="http://schemas.microsoft.com/office/powerpoint/2010/main" val="206015356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we won! We didn’t mind how hard they were anymore.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1602842907"/>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4364919"/>
          </a:xfrm>
        </p:spPr>
        <p:txBody>
          <a:bodyPr>
            <a:normAutofit fontScale="90000"/>
          </a:bodyPr>
          <a:lstStyle/>
          <a:p>
            <a:r>
              <a:rPr lang="en-GB" dirty="0" smtClean="0"/>
              <a:t>We started with problem solving linked to sequences. We had to investigate patterns within square numbers, triangular numbers, digits within numbers that were added and </a:t>
            </a:r>
            <a:br>
              <a:rPr lang="en-GB" dirty="0" smtClean="0"/>
            </a:br>
            <a:r>
              <a:rPr lang="en-GB" dirty="0" smtClean="0"/>
              <a:t>lots more. Once we worked</a:t>
            </a:r>
            <a:br>
              <a:rPr lang="en-GB" dirty="0" smtClean="0"/>
            </a:br>
            <a:r>
              <a:rPr lang="en-GB" dirty="0" smtClean="0"/>
              <a:t>out the answer it led to the </a:t>
            </a:r>
            <a:br>
              <a:rPr lang="en-GB" dirty="0" smtClean="0"/>
            </a:br>
            <a:r>
              <a:rPr lang="en-GB" dirty="0" smtClean="0"/>
              <a:t>next question</a:t>
            </a:r>
            <a:br>
              <a:rPr lang="en-GB" dirty="0" smtClean="0"/>
            </a:b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933671" y="2414896"/>
            <a:ext cx="4352925" cy="3264693"/>
          </a:xfrm>
        </p:spPr>
      </p:pic>
    </p:spTree>
    <p:extLst>
      <p:ext uri="{BB962C8B-B14F-4D97-AF65-F5344CB8AC3E}">
        <p14:creationId xmlns:p14="http://schemas.microsoft.com/office/powerpoint/2010/main" val="3603601267"/>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worked well in our teams…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389754696"/>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was lots of talk using the correct vocabulary.</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2082697913"/>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84" y="857494"/>
            <a:ext cx="10515600" cy="4464784"/>
          </a:xfrm>
        </p:spPr>
        <p:txBody>
          <a:bodyPr>
            <a:normAutofit fontScale="90000"/>
          </a:bodyPr>
          <a:lstStyle/>
          <a:p>
            <a:r>
              <a:rPr lang="en-GB" dirty="0" smtClean="0"/>
              <a:t>The next task involved maths and music. We had to compose our piece of music, and play it using bells, and record our composition using a </a:t>
            </a:r>
            <a:br>
              <a:rPr lang="en-GB" dirty="0" smtClean="0"/>
            </a:br>
            <a:r>
              <a:rPr lang="en-GB" dirty="0" smtClean="0"/>
              <a:t>numerical system.</a:t>
            </a:r>
            <a:br>
              <a:rPr lang="en-GB" dirty="0" smtClean="0"/>
            </a:br>
            <a:r>
              <a:rPr lang="en-GB" dirty="0" smtClean="0"/>
              <a:t>If the same </a:t>
            </a:r>
            <a:br>
              <a:rPr lang="en-GB" dirty="0" smtClean="0"/>
            </a:br>
            <a:r>
              <a:rPr lang="en-GB" dirty="0" smtClean="0"/>
              <a:t>number</a:t>
            </a:r>
            <a:br>
              <a:rPr lang="en-GB" dirty="0" smtClean="0"/>
            </a:br>
            <a:r>
              <a:rPr lang="en-GB" dirty="0" smtClean="0"/>
              <a:t>is connected this </a:t>
            </a:r>
            <a:br>
              <a:rPr lang="en-GB" dirty="0" smtClean="0"/>
            </a:br>
            <a:r>
              <a:rPr lang="en-GB" dirty="0" smtClean="0"/>
              <a:t>forms a braid </a:t>
            </a:r>
            <a:br>
              <a:rPr lang="en-GB" dirty="0" smtClean="0"/>
            </a:br>
            <a:r>
              <a:rPr lang="en-GB" dirty="0" smtClean="0"/>
              <a:t>pattern.</a:t>
            </a:r>
            <a:br>
              <a:rPr lang="en-GB" dirty="0" smtClean="0"/>
            </a:b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00954" y="2068336"/>
            <a:ext cx="5838325" cy="4351338"/>
          </a:xfrm>
        </p:spPr>
      </p:pic>
    </p:spTree>
    <p:extLst>
      <p:ext uri="{BB962C8B-B14F-4D97-AF65-F5344CB8AC3E}">
        <p14:creationId xmlns:p14="http://schemas.microsoft.com/office/powerpoint/2010/main" val="417370882"/>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Here we are performing to our group.</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644264496"/>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our Year five girls composing.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707173225"/>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then investigated shape, specifically tetrahedrons.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161" y="2234804"/>
            <a:ext cx="4352925" cy="326469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368799" y="2133599"/>
            <a:ext cx="6299199" cy="4724399"/>
          </a:xfrm>
          <a:prstGeom prst="rect">
            <a:avLst/>
          </a:prstGeom>
        </p:spPr>
      </p:pic>
    </p:spTree>
    <p:extLst>
      <p:ext uri="{BB962C8B-B14F-4D97-AF65-F5344CB8AC3E}">
        <p14:creationId xmlns:p14="http://schemas.microsoft.com/office/powerpoint/2010/main" val="2860052672"/>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connected four of our tetrahedrons together to create this one.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8" y="2369741"/>
            <a:ext cx="4352925" cy="3264693"/>
          </a:xfrm>
        </p:spPr>
      </p:pic>
    </p:spTree>
    <p:extLst>
      <p:ext uri="{BB962C8B-B14F-4D97-AF65-F5344CB8AC3E}">
        <p14:creationId xmlns:p14="http://schemas.microsoft.com/office/powerpoint/2010/main" val="3641190270"/>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204</Words>
  <Application>Microsoft Office PowerPoint</Application>
  <PresentationFormat>Custom</PresentationFormat>
  <Paragraphs>17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Maths Enrichment Day  Chelmsford County High School for Girls</vt:lpstr>
      <vt:lpstr>We started with problem solving linked to sequences. We had to investigate patterns within square numbers, triangular numbers, digits within numbers that were added and  lots more. Once we worked out the answer it led to the  next question </vt:lpstr>
      <vt:lpstr>We worked well in our teams…</vt:lpstr>
      <vt:lpstr>There was lots of talk using the correct vocabulary.</vt:lpstr>
      <vt:lpstr>The next task involved maths and music. We had to compose our piece of music, and play it using bells, and record our composition using a  numerical system. If the same  number is connected this  forms a braid  pattern. </vt:lpstr>
      <vt:lpstr>Here we are performing to our group.</vt:lpstr>
      <vt:lpstr>This is our Year five girls composing.</vt:lpstr>
      <vt:lpstr>We then investigated shape, specifically tetrahedrons.</vt:lpstr>
      <vt:lpstr>We connected four of our tetrahedrons together to create this one.</vt:lpstr>
      <vt:lpstr>We then connected four of those tetrahedrons to create this. We calculated that is must have 96 canes within it.</vt:lpstr>
      <vt:lpstr>Afterwards, we investigated the pattern between vertices, faces and edges.  We found one! Just as the mathematician Euler had before.</vt:lpstr>
      <vt:lpstr>We finished the day with a little Maths challenge (It was really hard!)</vt:lpstr>
      <vt:lpstr>We worked in teams and had three ‘challenges’ to complete in twenty minutes each time</vt:lpstr>
      <vt:lpstr>But we won! We didn’t mind how hard they were anymore.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Enrichment Day Chelmsford County High School for Girls</dc:title>
  <dc:creator>Marianne Cartwright</dc:creator>
  <cp:lastModifiedBy>Bursar1</cp:lastModifiedBy>
  <cp:revision>6</cp:revision>
  <dcterms:created xsi:type="dcterms:W3CDTF">2017-06-15T13:49:59Z</dcterms:created>
  <dcterms:modified xsi:type="dcterms:W3CDTF">2017-06-29T13:17:49Z</dcterms:modified>
</cp:coreProperties>
</file>